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10287000" cx="18288000"/>
  <p:notesSz cx="6858000" cy="9144000"/>
  <p:embeddedFontLst>
    <p:embeddedFont>
      <p:font typeface="Poppi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3" roundtripDataSignature="AMtx7mgewJzf2QRNyf4gljfZJqjdS9m7F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italic.fntdata"/><Relationship Id="rId30" Type="http://schemas.openxmlformats.org/officeDocument/2006/relationships/font" Target="fonts/Poppins-bold.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Poppi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1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1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1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1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1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1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1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1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1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1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1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1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1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2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p2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2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2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2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2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p2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9" name="Google Shape;179;p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80" name="Google Shape;180;p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Asking Questions or making kahoot</a:t>
            </a:r>
            <a:endParaRPr/>
          </a:p>
        </p:txBody>
      </p:sp>
      <p:sp>
        <p:nvSpPr>
          <p:cNvPr id="182" name="Google Shape;182;p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3" name="Google Shape;183;p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2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3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3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3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3"/>
          <p:cNvSpPr/>
          <p:nvPr>
            <p:ph idx="2" type="pic"/>
          </p:nvPr>
        </p:nvSpPr>
        <p:spPr>
          <a:xfrm>
            <a:off x="1792288" y="612775"/>
            <a:ext cx="5486400" cy="4114800"/>
          </a:xfrm>
          <a:prstGeom prst="rect">
            <a:avLst/>
          </a:prstGeom>
          <a:noFill/>
          <a:ln>
            <a:noFill/>
          </a:ln>
        </p:spPr>
      </p:sp>
      <p:sp>
        <p:nvSpPr>
          <p:cNvPr id="68" name="Google Shape;68;p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2.png"/><Relationship Id="rId7" Type="http://schemas.openxmlformats.org/officeDocument/2006/relationships/image" Target="../media/image18.png"/><Relationship Id="rId8"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35.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47.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7.png"/><Relationship Id="rId10" Type="http://schemas.openxmlformats.org/officeDocument/2006/relationships/image" Target="../media/image32.png"/><Relationship Id="rId9" Type="http://schemas.openxmlformats.org/officeDocument/2006/relationships/image" Target="../media/image36.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39.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37.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7.png"/><Relationship Id="rId10" Type="http://schemas.openxmlformats.org/officeDocument/2006/relationships/image" Target="../media/image43.png"/><Relationship Id="rId9" Type="http://schemas.openxmlformats.org/officeDocument/2006/relationships/image" Target="../media/image46.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7.png"/><Relationship Id="rId10" Type="http://schemas.openxmlformats.org/officeDocument/2006/relationships/image" Target="../media/image42.png"/><Relationship Id="rId9" Type="http://schemas.openxmlformats.org/officeDocument/2006/relationships/image" Target="../media/image41.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0.png"/><Relationship Id="rId10" Type="http://schemas.openxmlformats.org/officeDocument/2006/relationships/image" Target="../media/image6.png"/><Relationship Id="rId9"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3.png"/><Relationship Id="rId8"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44.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40.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48.png"/><Relationship Id="rId5" Type="http://schemas.openxmlformats.org/officeDocument/2006/relationships/image" Target="../media/image7.png"/><Relationship Id="rId6" Type="http://schemas.openxmlformats.org/officeDocument/2006/relationships/image" Target="../media/image24.png"/><Relationship Id="rId7"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7.png"/><Relationship Id="rId10" Type="http://schemas.openxmlformats.org/officeDocument/2006/relationships/image" Target="../media/image27.png"/><Relationship Id="rId9" Type="http://schemas.openxmlformats.org/officeDocument/2006/relationships/image" Target="../media/image34.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7.png"/><Relationship Id="rId10" Type="http://schemas.openxmlformats.org/officeDocument/2006/relationships/image" Target="../media/image33.png"/><Relationship Id="rId9" Type="http://schemas.openxmlformats.org/officeDocument/2006/relationships/image" Target="../media/image45.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7.png"/><Relationship Id="rId10" Type="http://schemas.openxmlformats.org/officeDocument/2006/relationships/image" Target="../media/image31.png"/><Relationship Id="rId9" Type="http://schemas.openxmlformats.org/officeDocument/2006/relationships/image" Target="../media/image28.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30.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29.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1"/>
          <p:cNvSpPr/>
          <p:nvPr/>
        </p:nvSpPr>
        <p:spPr>
          <a:xfrm>
            <a:off x="-343719" y="-38668"/>
            <a:ext cx="18975420" cy="2134743"/>
          </a:xfrm>
          <a:custGeom>
            <a:rect b="b" l="l" r="r" t="t"/>
            <a:pathLst>
              <a:path extrusionOk="0" h="2846324" w="25300560">
                <a:moveTo>
                  <a:pt x="0" y="0"/>
                </a:moveTo>
                <a:lnTo>
                  <a:pt x="25300560" y="0"/>
                </a:lnTo>
                <a:lnTo>
                  <a:pt x="25300560" y="2846324"/>
                </a:lnTo>
                <a:lnTo>
                  <a:pt x="0" y="2846324"/>
                </a:lnTo>
                <a:lnTo>
                  <a:pt x="0" y="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
          <p:cNvSpPr/>
          <p:nvPr/>
        </p:nvSpPr>
        <p:spPr>
          <a:xfrm>
            <a:off x="4631100" y="5299829"/>
            <a:ext cx="9025799" cy="2131982"/>
          </a:xfrm>
          <a:custGeom>
            <a:rect b="b" l="l" r="r" t="t"/>
            <a:pathLst>
              <a:path extrusionOk="0" h="2131982" w="9025799">
                <a:moveTo>
                  <a:pt x="0" y="0"/>
                </a:moveTo>
                <a:lnTo>
                  <a:pt x="9025799" y="0"/>
                </a:lnTo>
                <a:lnTo>
                  <a:pt x="9025799" y="2131983"/>
                </a:lnTo>
                <a:lnTo>
                  <a:pt x="0" y="213198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
          <p:cNvSpPr/>
          <p:nvPr/>
        </p:nvSpPr>
        <p:spPr>
          <a:xfrm>
            <a:off x="720957" y="3190755"/>
            <a:ext cx="2487154" cy="2916705"/>
          </a:xfrm>
          <a:custGeom>
            <a:rect b="b" l="l" r="r" t="t"/>
            <a:pathLst>
              <a:path extrusionOk="0" h="2916705" w="2487154">
                <a:moveTo>
                  <a:pt x="0" y="0"/>
                </a:moveTo>
                <a:lnTo>
                  <a:pt x="2487154" y="0"/>
                </a:lnTo>
                <a:lnTo>
                  <a:pt x="2487154" y="2916705"/>
                </a:lnTo>
                <a:lnTo>
                  <a:pt x="0" y="2916705"/>
                </a:lnTo>
                <a:lnTo>
                  <a:pt x="0" y="0"/>
                </a:lnTo>
                <a:close/>
              </a:path>
            </a:pathLst>
          </a:custGeom>
          <a:blipFill rotWithShape="1">
            <a:blip r:embed="rId6">
              <a:alphaModFix amt="47000"/>
            </a:blip>
            <a:stretch>
              <a:fillRect b="0" l="-39" r="-3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1"/>
          <p:cNvSpPr/>
          <p:nvPr/>
        </p:nvSpPr>
        <p:spPr>
          <a:xfrm rot="10800000">
            <a:off x="15079889" y="3190755"/>
            <a:ext cx="2487154" cy="2916705"/>
          </a:xfrm>
          <a:custGeom>
            <a:rect b="b" l="l" r="r" t="t"/>
            <a:pathLst>
              <a:path extrusionOk="0" h="2916705" w="2487154">
                <a:moveTo>
                  <a:pt x="0" y="0"/>
                </a:moveTo>
                <a:lnTo>
                  <a:pt x="2487154" y="0"/>
                </a:lnTo>
                <a:lnTo>
                  <a:pt x="2487154" y="2916705"/>
                </a:lnTo>
                <a:lnTo>
                  <a:pt x="0" y="2916705"/>
                </a:lnTo>
                <a:lnTo>
                  <a:pt x="0" y="0"/>
                </a:lnTo>
                <a:close/>
              </a:path>
            </a:pathLst>
          </a:custGeom>
          <a:blipFill rotWithShape="1">
            <a:blip r:embed="rId6">
              <a:alphaModFix amt="47000"/>
            </a:blip>
            <a:stretch>
              <a:fillRect b="0" l="-39" r="-3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
          <p:cNvSpPr/>
          <p:nvPr/>
        </p:nvSpPr>
        <p:spPr>
          <a:xfrm>
            <a:off x="2215927" y="3217584"/>
            <a:ext cx="13856146" cy="2725189"/>
          </a:xfrm>
          <a:custGeom>
            <a:rect b="b" l="l" r="r" t="t"/>
            <a:pathLst>
              <a:path extrusionOk="0" h="2725189" w="13856146">
                <a:moveTo>
                  <a:pt x="0" y="0"/>
                </a:moveTo>
                <a:lnTo>
                  <a:pt x="13856146" y="0"/>
                </a:lnTo>
                <a:lnTo>
                  <a:pt x="13856146" y="2725189"/>
                </a:lnTo>
                <a:lnTo>
                  <a:pt x="0" y="2725189"/>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
          <p:cNvSpPr/>
          <p:nvPr/>
        </p:nvSpPr>
        <p:spPr>
          <a:xfrm>
            <a:off x="720957" y="241338"/>
            <a:ext cx="3609689" cy="624554"/>
          </a:xfrm>
          <a:custGeom>
            <a:rect b="b" l="l" r="r" t="t"/>
            <a:pathLst>
              <a:path extrusionOk="0" h="832739" w="4812919">
                <a:moveTo>
                  <a:pt x="0" y="0"/>
                </a:moveTo>
                <a:lnTo>
                  <a:pt x="4812919" y="0"/>
                </a:lnTo>
                <a:lnTo>
                  <a:pt x="4812919" y="832739"/>
                </a:lnTo>
                <a:lnTo>
                  <a:pt x="0" y="832739"/>
                </a:lnTo>
                <a:lnTo>
                  <a:pt x="0" y="0"/>
                </a:lnTo>
                <a:close/>
              </a:path>
            </a:pathLst>
          </a:custGeom>
          <a:blipFill rotWithShape="1">
            <a:blip r:embed="rId8">
              <a:alphaModFix/>
            </a:blip>
            <a:stretch>
              <a:fillRect b="4" l="-63" r="-6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5" name="Google Shape;95;p1"/>
          <p:cNvGrpSpPr/>
          <p:nvPr/>
        </p:nvGrpSpPr>
        <p:grpSpPr>
          <a:xfrm>
            <a:off x="2525809" y="3828850"/>
            <a:ext cx="13426303" cy="1423315"/>
            <a:chOff x="0" y="-114300"/>
            <a:chExt cx="17901737" cy="1897754"/>
          </a:xfrm>
        </p:grpSpPr>
        <p:sp>
          <p:nvSpPr>
            <p:cNvPr id="96" name="Google Shape;96;p1"/>
            <p:cNvSpPr/>
            <p:nvPr/>
          </p:nvSpPr>
          <p:spPr>
            <a:xfrm>
              <a:off x="0" y="0"/>
              <a:ext cx="17901737" cy="1783454"/>
            </a:xfrm>
            <a:custGeom>
              <a:rect b="b" l="l" r="r" t="t"/>
              <a:pathLst>
                <a:path extrusionOk="0" h="1783454" w="17901737">
                  <a:moveTo>
                    <a:pt x="0" y="0"/>
                  </a:moveTo>
                  <a:lnTo>
                    <a:pt x="17901737" y="0"/>
                  </a:lnTo>
                  <a:lnTo>
                    <a:pt x="17901737" y="1783454"/>
                  </a:lnTo>
                  <a:lnTo>
                    <a:pt x="0" y="1783454"/>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1"/>
            <p:cNvSpPr txBox="1"/>
            <p:nvPr/>
          </p:nvSpPr>
          <p:spPr>
            <a:xfrm>
              <a:off x="0" y="-114300"/>
              <a:ext cx="17901736" cy="1897754"/>
            </a:xfrm>
            <a:prstGeom prst="rect">
              <a:avLst/>
            </a:prstGeom>
            <a:noFill/>
            <a:ln>
              <a:noFill/>
            </a:ln>
          </p:spPr>
          <p:txBody>
            <a:bodyPr anchorCtr="0" anchor="t" bIns="0" lIns="0" spcFirstLastPara="1" rIns="0" wrap="square" tIns="0">
              <a:noAutofit/>
            </a:bodyPr>
            <a:lstStyle/>
            <a:p>
              <a:pPr indent="0" lvl="0" marL="0" marR="0" rtl="0" algn="ctr">
                <a:lnSpc>
                  <a:spcPct val="139986"/>
                </a:lnSpc>
                <a:spcBef>
                  <a:spcPts val="0"/>
                </a:spcBef>
                <a:spcAft>
                  <a:spcPts val="0"/>
                </a:spcAft>
                <a:buNone/>
              </a:pPr>
              <a:r>
                <a:rPr lang="en-US" sz="6087">
                  <a:solidFill>
                    <a:srgbClr val="FFFFFF"/>
                  </a:solidFill>
                  <a:latin typeface="Arial"/>
                  <a:ea typeface="Arial"/>
                  <a:cs typeface="Arial"/>
                  <a:sym typeface="Arial"/>
                </a:rPr>
                <a:t>Mobile App</a:t>
              </a:r>
              <a:endParaRPr/>
            </a:p>
          </p:txBody>
        </p:sp>
      </p:grpSp>
      <p:grpSp>
        <p:nvGrpSpPr>
          <p:cNvPr id="98" name="Google Shape;98;p1"/>
          <p:cNvGrpSpPr/>
          <p:nvPr/>
        </p:nvGrpSpPr>
        <p:grpSpPr>
          <a:xfrm>
            <a:off x="4918046" y="5882982"/>
            <a:ext cx="8451908" cy="1128259"/>
            <a:chOff x="0" y="-180975"/>
            <a:chExt cx="11269211" cy="1504345"/>
          </a:xfrm>
        </p:grpSpPr>
        <p:sp>
          <p:nvSpPr>
            <p:cNvPr id="99" name="Google Shape;99;p1"/>
            <p:cNvSpPr/>
            <p:nvPr/>
          </p:nvSpPr>
          <p:spPr>
            <a:xfrm>
              <a:off x="0" y="0"/>
              <a:ext cx="11269211" cy="1323370"/>
            </a:xfrm>
            <a:custGeom>
              <a:rect b="b" l="l" r="r" t="t"/>
              <a:pathLst>
                <a:path extrusionOk="0" h="1323370" w="11269211">
                  <a:moveTo>
                    <a:pt x="0" y="0"/>
                  </a:moveTo>
                  <a:lnTo>
                    <a:pt x="11269211" y="0"/>
                  </a:lnTo>
                  <a:lnTo>
                    <a:pt x="11269211" y="1323370"/>
                  </a:lnTo>
                  <a:lnTo>
                    <a:pt x="0" y="132337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 name="Google Shape;100;p1"/>
            <p:cNvSpPr txBox="1"/>
            <p:nvPr/>
          </p:nvSpPr>
          <p:spPr>
            <a:xfrm>
              <a:off x="0" y="-180975"/>
              <a:ext cx="11269211" cy="1504344"/>
            </a:xfrm>
            <a:prstGeom prst="rect">
              <a:avLst/>
            </a:prstGeom>
            <a:noFill/>
            <a:ln>
              <a:noFill/>
            </a:ln>
          </p:spPr>
          <p:txBody>
            <a:bodyPr anchorCtr="0" anchor="t" bIns="0" lIns="0" spcFirstLastPara="1" rIns="0" wrap="square" tIns="0">
              <a:noAutofit/>
            </a:bodyPr>
            <a:lstStyle/>
            <a:p>
              <a:pPr indent="0" lvl="0" marL="0" marR="0" rtl="0" algn="ctr">
                <a:lnSpc>
                  <a:spcPct val="140025"/>
                </a:lnSpc>
                <a:spcBef>
                  <a:spcPts val="0"/>
                </a:spcBef>
                <a:spcAft>
                  <a:spcPts val="0"/>
                </a:spcAft>
                <a:buNone/>
              </a:pPr>
              <a:r>
                <a:rPr lang="en-US" sz="4662">
                  <a:solidFill>
                    <a:srgbClr val="0065B4"/>
                  </a:solidFill>
                  <a:latin typeface="Poppins"/>
                  <a:ea typeface="Poppins"/>
                  <a:cs typeface="Poppins"/>
                  <a:sym typeface="Poppins"/>
                </a:rPr>
                <a:t>SESSION 7</a:t>
              </a:r>
              <a:endParaRPr/>
            </a:p>
          </p:txBody>
        </p:sp>
      </p:grpSp>
      <p:sp>
        <p:nvSpPr>
          <p:cNvPr id="101" name="Google Shape;101;p1"/>
          <p:cNvSpPr/>
          <p:nvPr/>
        </p:nvSpPr>
        <p:spPr>
          <a:xfrm rot="10800000">
            <a:off x="-248742" y="8563028"/>
            <a:ext cx="18975420" cy="2134743"/>
          </a:xfrm>
          <a:custGeom>
            <a:rect b="b" l="l" r="r" t="t"/>
            <a:pathLst>
              <a:path extrusionOk="0" h="2846324" w="25300560">
                <a:moveTo>
                  <a:pt x="0" y="0"/>
                </a:moveTo>
                <a:lnTo>
                  <a:pt x="25300560" y="0"/>
                </a:lnTo>
                <a:lnTo>
                  <a:pt x="25300560" y="2846324"/>
                </a:lnTo>
                <a:lnTo>
                  <a:pt x="0" y="2846324"/>
                </a:lnTo>
                <a:lnTo>
                  <a:pt x="0" y="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2" name="Google Shape;102;p1"/>
          <p:cNvGrpSpPr/>
          <p:nvPr/>
        </p:nvGrpSpPr>
        <p:grpSpPr>
          <a:xfrm>
            <a:off x="6659464" y="9185108"/>
            <a:ext cx="5158992" cy="673894"/>
            <a:chOff x="0" y="-123825"/>
            <a:chExt cx="6878656" cy="898525"/>
          </a:xfrm>
        </p:grpSpPr>
        <p:sp>
          <p:nvSpPr>
            <p:cNvPr id="103" name="Google Shape;103;p1"/>
            <p:cNvSpPr/>
            <p:nvPr/>
          </p:nvSpPr>
          <p:spPr>
            <a:xfrm>
              <a:off x="0" y="0"/>
              <a:ext cx="6878656" cy="774700"/>
            </a:xfrm>
            <a:custGeom>
              <a:rect b="b" l="l" r="r" t="t"/>
              <a:pathLst>
                <a:path extrusionOk="0" h="774700" w="6878656">
                  <a:moveTo>
                    <a:pt x="0" y="0"/>
                  </a:moveTo>
                  <a:lnTo>
                    <a:pt x="6878656" y="0"/>
                  </a:lnTo>
                  <a:lnTo>
                    <a:pt x="6878656" y="774700"/>
                  </a:lnTo>
                  <a:lnTo>
                    <a:pt x="0" y="77470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p1"/>
            <p:cNvSpPr txBox="1"/>
            <p:nvPr/>
          </p:nvSpPr>
          <p:spPr>
            <a:xfrm>
              <a:off x="0" y="-123825"/>
              <a:ext cx="6878656" cy="898525"/>
            </a:xfrm>
            <a:prstGeom prst="rect">
              <a:avLst/>
            </a:prstGeom>
            <a:noFill/>
            <a:ln>
              <a:noFill/>
            </a:ln>
          </p:spPr>
          <p:txBody>
            <a:bodyPr anchorCtr="0" anchor="t" bIns="0" lIns="0" spcFirstLastPara="1" rIns="0" wrap="square" tIns="0">
              <a:noAutofit/>
            </a:bodyPr>
            <a:lstStyle/>
            <a:p>
              <a:pPr indent="0" lvl="0" marL="0" marR="0" rtl="0" algn="ctr">
                <a:lnSpc>
                  <a:spcPct val="140000"/>
                </a:lnSpc>
                <a:spcBef>
                  <a:spcPts val="0"/>
                </a:spcBef>
                <a:spcAft>
                  <a:spcPts val="0"/>
                </a:spcAft>
                <a:buNone/>
              </a:pPr>
              <a:r>
                <a:rPr lang="en-US" sz="3000">
                  <a:solidFill>
                    <a:srgbClr val="FFFFFF"/>
                  </a:solidFill>
                  <a:latin typeface="Poppins"/>
                  <a:ea typeface="Poppins"/>
                  <a:cs typeface="Poppins"/>
                  <a:sym typeface="Poppins"/>
                </a:rPr>
                <a:t>#create_share_innovate</a:t>
              </a:r>
              <a:endParaRPr/>
            </a:p>
          </p:txBody>
        </p:sp>
      </p:grpSp>
      <p:grpSp>
        <p:nvGrpSpPr>
          <p:cNvPr id="105" name="Google Shape;105;p1"/>
          <p:cNvGrpSpPr/>
          <p:nvPr/>
        </p:nvGrpSpPr>
        <p:grpSpPr>
          <a:xfrm>
            <a:off x="11734797" y="188312"/>
            <a:ext cx="4588669" cy="613887"/>
            <a:chOff x="0" y="-66675"/>
            <a:chExt cx="6118225" cy="818516"/>
          </a:xfrm>
        </p:grpSpPr>
        <p:sp>
          <p:nvSpPr>
            <p:cNvPr id="106" name="Google Shape;106;p1"/>
            <p:cNvSpPr/>
            <p:nvPr/>
          </p:nvSpPr>
          <p:spPr>
            <a:xfrm>
              <a:off x="0" y="0"/>
              <a:ext cx="6118225" cy="751841"/>
            </a:xfrm>
            <a:custGeom>
              <a:rect b="b" l="l" r="r" t="t"/>
              <a:pathLst>
                <a:path extrusionOk="0" h="751841" w="6118225">
                  <a:moveTo>
                    <a:pt x="0" y="0"/>
                  </a:moveTo>
                  <a:lnTo>
                    <a:pt x="6118225" y="0"/>
                  </a:lnTo>
                  <a:lnTo>
                    <a:pt x="6118225" y="751841"/>
                  </a:lnTo>
                  <a:lnTo>
                    <a:pt x="0" y="751841"/>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1"/>
            <p:cNvSpPr txBox="1"/>
            <p:nvPr/>
          </p:nvSpPr>
          <p:spPr>
            <a:xfrm>
              <a:off x="0" y="-66675"/>
              <a:ext cx="6118225" cy="818516"/>
            </a:xfrm>
            <a:prstGeom prst="rect">
              <a:avLst/>
            </a:prstGeom>
            <a:noFill/>
            <a:ln>
              <a:noFill/>
            </a:ln>
          </p:spPr>
          <p:txBody>
            <a:bodyPr anchorCtr="0" anchor="t" bIns="0" lIns="0" spcFirstLastPara="1" rIns="0" wrap="square" tIns="0">
              <a:noAutofit/>
            </a:bodyPr>
            <a:lstStyle/>
            <a:p>
              <a:pPr indent="0" lvl="0" marL="0" marR="0" rtl="0" algn="ctr">
                <a:lnSpc>
                  <a:spcPct val="140024"/>
                </a:lnSpc>
                <a:spcBef>
                  <a:spcPts val="0"/>
                </a:spcBef>
                <a:spcAft>
                  <a:spcPts val="0"/>
                </a:spcAft>
                <a:buNone/>
              </a:pPr>
              <a:r>
                <a:rPr b="1" lang="en-US" sz="3298">
                  <a:solidFill>
                    <a:srgbClr val="FFFFFF"/>
                  </a:solidFill>
                  <a:latin typeface="Arial"/>
                  <a:ea typeface="Arial"/>
                  <a:cs typeface="Arial"/>
                  <a:sym typeface="Arial"/>
                </a:rPr>
                <a:t>S25' Training Sessions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0"/>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 name="Google Shape;311;p10"/>
          <p:cNvSpPr/>
          <p:nvPr/>
        </p:nvSpPr>
        <p:spPr>
          <a:xfrm rot="-5400000">
            <a:off x="-4564856" y="4564856"/>
            <a:ext cx="10287000" cy="1157287"/>
          </a:xfrm>
          <a:custGeom>
            <a:rect b="b" l="l" r="r" t="t"/>
            <a:pathLst>
              <a:path extrusionOk="0" h="1543050" w="13716000">
                <a:moveTo>
                  <a:pt x="0" y="0"/>
                </a:moveTo>
                <a:lnTo>
                  <a:pt x="13716000" y="0"/>
                </a:lnTo>
                <a:lnTo>
                  <a:pt x="13716000" y="1543050"/>
                </a:lnTo>
                <a:lnTo>
                  <a:pt x="0" y="1543050"/>
                </a:lnTo>
                <a:lnTo>
                  <a:pt x="0" y="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 name="Google Shape;312;p10"/>
          <p:cNvSpPr/>
          <p:nvPr/>
        </p:nvSpPr>
        <p:spPr>
          <a:xfrm rot="5400000">
            <a:off x="12565856" y="4564856"/>
            <a:ext cx="10287000" cy="1157287"/>
          </a:xfrm>
          <a:custGeom>
            <a:rect b="b" l="l" r="r" t="t"/>
            <a:pathLst>
              <a:path extrusionOk="0" h="1543050" w="13716000">
                <a:moveTo>
                  <a:pt x="13716000" y="1543050"/>
                </a:moveTo>
                <a:lnTo>
                  <a:pt x="0" y="1543050"/>
                </a:lnTo>
                <a:lnTo>
                  <a:pt x="0" y="0"/>
                </a:lnTo>
                <a:lnTo>
                  <a:pt x="13716000" y="0"/>
                </a:lnTo>
                <a:lnTo>
                  <a:pt x="13716000" y="154305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10"/>
          <p:cNvSpPr/>
          <p:nvPr/>
        </p:nvSpPr>
        <p:spPr>
          <a:xfrm>
            <a:off x="2052412" y="3815085"/>
            <a:ext cx="14089826" cy="5170990"/>
          </a:xfrm>
          <a:custGeom>
            <a:rect b="b" l="l" r="r" t="t"/>
            <a:pathLst>
              <a:path extrusionOk="0" h="5170990" w="14089826">
                <a:moveTo>
                  <a:pt x="0" y="0"/>
                </a:moveTo>
                <a:lnTo>
                  <a:pt x="14089826" y="0"/>
                </a:lnTo>
                <a:lnTo>
                  <a:pt x="14089826" y="5170990"/>
                </a:lnTo>
                <a:lnTo>
                  <a:pt x="0" y="51709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10"/>
          <p:cNvSpPr/>
          <p:nvPr/>
        </p:nvSpPr>
        <p:spPr>
          <a:xfrm>
            <a:off x="5571167" y="2289413"/>
            <a:ext cx="7143834" cy="1423149"/>
          </a:xfrm>
          <a:custGeom>
            <a:rect b="b" l="l" r="r" t="t"/>
            <a:pathLst>
              <a:path extrusionOk="0" h="1423149" w="7143834">
                <a:moveTo>
                  <a:pt x="0" y="0"/>
                </a:moveTo>
                <a:lnTo>
                  <a:pt x="7143835" y="0"/>
                </a:lnTo>
                <a:lnTo>
                  <a:pt x="7143835" y="1423149"/>
                </a:lnTo>
                <a:lnTo>
                  <a:pt x="0" y="142314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 name="Google Shape;315;p10"/>
          <p:cNvSpPr/>
          <p:nvPr/>
        </p:nvSpPr>
        <p:spPr>
          <a:xfrm>
            <a:off x="2088564" y="1028700"/>
            <a:ext cx="1052232" cy="218338"/>
          </a:xfrm>
          <a:custGeom>
            <a:rect b="b" l="l" r="r" t="t"/>
            <a:pathLst>
              <a:path extrusionOk="0" h="218338" w="1052232">
                <a:moveTo>
                  <a:pt x="0" y="0"/>
                </a:moveTo>
                <a:lnTo>
                  <a:pt x="1052232" y="0"/>
                </a:lnTo>
                <a:lnTo>
                  <a:pt x="1052232" y="218338"/>
                </a:lnTo>
                <a:lnTo>
                  <a:pt x="0" y="218338"/>
                </a:lnTo>
                <a:lnTo>
                  <a:pt x="0" y="0"/>
                </a:lnTo>
                <a:close/>
              </a:path>
            </a:pathLst>
          </a:custGeom>
          <a:blipFill rotWithShape="1">
            <a:blip r:embed="rId7">
              <a:alphaModFix/>
            </a:blip>
            <a:stretch>
              <a:fillRect b="0" l="-69" r="-6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10"/>
          <p:cNvSpPr/>
          <p:nvPr/>
        </p:nvSpPr>
        <p:spPr>
          <a:xfrm>
            <a:off x="1157288" y="298977"/>
            <a:ext cx="4139469" cy="560546"/>
          </a:xfrm>
          <a:custGeom>
            <a:rect b="b" l="l" r="r" t="t"/>
            <a:pathLst>
              <a:path extrusionOk="0" h="747395" w="5519293">
                <a:moveTo>
                  <a:pt x="0" y="0"/>
                </a:moveTo>
                <a:lnTo>
                  <a:pt x="5519293" y="0"/>
                </a:lnTo>
                <a:lnTo>
                  <a:pt x="5519293" y="747395"/>
                </a:lnTo>
                <a:lnTo>
                  <a:pt x="0" y="747395"/>
                </a:lnTo>
                <a:lnTo>
                  <a:pt x="0" y="0"/>
                </a:lnTo>
                <a:close/>
              </a:path>
            </a:pathLst>
          </a:custGeom>
          <a:blipFill rotWithShape="1">
            <a:blip r:embed="rId8">
              <a:alphaModFix/>
            </a:blip>
            <a:stretch>
              <a:fillRect b="-303" l="0" r="0" t="-3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17" name="Google Shape;317;p10"/>
          <p:cNvGrpSpPr/>
          <p:nvPr/>
        </p:nvGrpSpPr>
        <p:grpSpPr>
          <a:xfrm rot="-102745">
            <a:off x="5970802" y="2532637"/>
            <a:ext cx="6343934" cy="915661"/>
            <a:chOff x="0" y="-85725"/>
            <a:chExt cx="8458579" cy="1220881"/>
          </a:xfrm>
        </p:grpSpPr>
        <p:sp>
          <p:nvSpPr>
            <p:cNvPr id="318" name="Google Shape;318;p10"/>
            <p:cNvSpPr/>
            <p:nvPr/>
          </p:nvSpPr>
          <p:spPr>
            <a:xfrm>
              <a:off x="0" y="0"/>
              <a:ext cx="8458579" cy="1135156"/>
            </a:xfrm>
            <a:custGeom>
              <a:rect b="b" l="l" r="r" t="t"/>
              <a:pathLst>
                <a:path extrusionOk="0" h="1135156" w="8458579">
                  <a:moveTo>
                    <a:pt x="0" y="0"/>
                  </a:moveTo>
                  <a:lnTo>
                    <a:pt x="8458579" y="0"/>
                  </a:lnTo>
                  <a:lnTo>
                    <a:pt x="8458579" y="1135156"/>
                  </a:lnTo>
                  <a:lnTo>
                    <a:pt x="0" y="1135156"/>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 name="Google Shape;319;p10"/>
            <p:cNvSpPr txBox="1"/>
            <p:nvPr/>
          </p:nvSpPr>
          <p:spPr>
            <a:xfrm>
              <a:off x="0" y="-85725"/>
              <a:ext cx="8458579" cy="1220881"/>
            </a:xfrm>
            <a:prstGeom prst="rect">
              <a:avLst/>
            </a:prstGeom>
            <a:noFill/>
            <a:ln>
              <a:noFill/>
            </a:ln>
          </p:spPr>
          <p:txBody>
            <a:bodyPr anchorCtr="0" anchor="t" bIns="0" lIns="0" spcFirstLastPara="1" rIns="0" wrap="square" tIns="0">
              <a:noAutofit/>
            </a:bodyPr>
            <a:lstStyle/>
            <a:p>
              <a:pPr indent="0" lvl="0" marL="0" marR="0" rtl="0" algn="ctr">
                <a:lnSpc>
                  <a:spcPct val="140062"/>
                </a:lnSpc>
                <a:spcBef>
                  <a:spcPts val="0"/>
                </a:spcBef>
                <a:spcAft>
                  <a:spcPts val="0"/>
                </a:spcAft>
                <a:buNone/>
              </a:pPr>
              <a:r>
                <a:rPr lang="en-US" sz="3859">
                  <a:solidFill>
                    <a:srgbClr val="FFFFFF"/>
                  </a:solidFill>
                  <a:latin typeface="Arial"/>
                  <a:ea typeface="Arial"/>
                  <a:cs typeface="Arial"/>
                  <a:sym typeface="Arial"/>
                </a:rPr>
                <a:t>Buttons</a:t>
              </a:r>
              <a:endParaRPr/>
            </a:p>
          </p:txBody>
        </p:sp>
      </p:grpSp>
      <p:grpSp>
        <p:nvGrpSpPr>
          <p:cNvPr id="320" name="Google Shape;320;p10"/>
          <p:cNvGrpSpPr/>
          <p:nvPr/>
        </p:nvGrpSpPr>
        <p:grpSpPr>
          <a:xfrm rot="5400000">
            <a:off x="15687401" y="5021637"/>
            <a:ext cx="4588669" cy="613887"/>
            <a:chOff x="0" y="-66675"/>
            <a:chExt cx="6118225" cy="818516"/>
          </a:xfrm>
        </p:grpSpPr>
        <p:sp>
          <p:nvSpPr>
            <p:cNvPr id="321" name="Google Shape;321;p10"/>
            <p:cNvSpPr/>
            <p:nvPr/>
          </p:nvSpPr>
          <p:spPr>
            <a:xfrm>
              <a:off x="0" y="0"/>
              <a:ext cx="6118225" cy="751841"/>
            </a:xfrm>
            <a:custGeom>
              <a:rect b="b" l="l" r="r" t="t"/>
              <a:pathLst>
                <a:path extrusionOk="0" h="751841" w="6118225">
                  <a:moveTo>
                    <a:pt x="0" y="0"/>
                  </a:moveTo>
                  <a:lnTo>
                    <a:pt x="6118225" y="0"/>
                  </a:lnTo>
                  <a:lnTo>
                    <a:pt x="6118225" y="751841"/>
                  </a:lnTo>
                  <a:lnTo>
                    <a:pt x="0" y="751841"/>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 name="Google Shape;322;p10"/>
            <p:cNvSpPr txBox="1"/>
            <p:nvPr/>
          </p:nvSpPr>
          <p:spPr>
            <a:xfrm>
              <a:off x="0" y="-66675"/>
              <a:ext cx="6118225" cy="818516"/>
            </a:xfrm>
            <a:prstGeom prst="rect">
              <a:avLst/>
            </a:prstGeom>
            <a:noFill/>
            <a:ln>
              <a:noFill/>
            </a:ln>
          </p:spPr>
          <p:txBody>
            <a:bodyPr anchorCtr="0" anchor="t" bIns="0" lIns="0" spcFirstLastPara="1" rIns="0" wrap="square" tIns="0">
              <a:noAutofit/>
            </a:bodyPr>
            <a:lstStyle/>
            <a:p>
              <a:pPr indent="0" lvl="0" marL="0" marR="0" rtl="0" algn="ctr">
                <a:lnSpc>
                  <a:spcPct val="140024"/>
                </a:lnSpc>
                <a:spcBef>
                  <a:spcPts val="0"/>
                </a:spcBef>
                <a:spcAft>
                  <a:spcPts val="0"/>
                </a:spcAft>
                <a:buNone/>
              </a:pPr>
              <a:r>
                <a:rPr b="1" lang="en-US" sz="3298">
                  <a:solidFill>
                    <a:srgbClr val="FFFFFF"/>
                  </a:solidFill>
                  <a:latin typeface="Arial"/>
                  <a:ea typeface="Arial"/>
                  <a:cs typeface="Arial"/>
                  <a:sym typeface="Arial"/>
                </a:rPr>
                <a:t>S25' Training Sessions </a:t>
              </a:r>
              <a:endParaRPr/>
            </a:p>
          </p:txBody>
        </p:sp>
      </p:grpSp>
      <p:sp>
        <p:nvSpPr>
          <p:cNvPr id="323" name="Google Shape;323;p10"/>
          <p:cNvSpPr/>
          <p:nvPr/>
        </p:nvSpPr>
        <p:spPr>
          <a:xfrm>
            <a:off x="2452620" y="5883981"/>
            <a:ext cx="7015678" cy="3195457"/>
          </a:xfrm>
          <a:custGeom>
            <a:rect b="b" l="l" r="r" t="t"/>
            <a:pathLst>
              <a:path extrusionOk="0" h="3195457" w="7015678">
                <a:moveTo>
                  <a:pt x="0" y="0"/>
                </a:moveTo>
                <a:lnTo>
                  <a:pt x="7015678" y="0"/>
                </a:lnTo>
                <a:lnTo>
                  <a:pt x="7015678" y="3195456"/>
                </a:lnTo>
                <a:lnTo>
                  <a:pt x="0" y="3195456"/>
                </a:lnTo>
                <a:lnTo>
                  <a:pt x="0" y="0"/>
                </a:lnTo>
                <a:close/>
              </a:path>
            </a:pathLst>
          </a:custGeom>
          <a:blipFill rotWithShape="1">
            <a:blip r:embed="rId9">
              <a:alphaModFix/>
            </a:blip>
            <a:stretch>
              <a:fillRect b="-200551" l="-103808" r="-145280" t="-13055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 name="Google Shape;324;p10"/>
          <p:cNvSpPr/>
          <p:nvPr/>
        </p:nvSpPr>
        <p:spPr>
          <a:xfrm>
            <a:off x="10845900" y="4956711"/>
            <a:ext cx="675301" cy="405181"/>
          </a:xfrm>
          <a:custGeom>
            <a:rect b="b" l="l" r="r" t="t"/>
            <a:pathLst>
              <a:path extrusionOk="0" h="405181" w="675301">
                <a:moveTo>
                  <a:pt x="0" y="0"/>
                </a:moveTo>
                <a:lnTo>
                  <a:pt x="675301" y="0"/>
                </a:lnTo>
                <a:lnTo>
                  <a:pt x="675301" y="405180"/>
                </a:lnTo>
                <a:lnTo>
                  <a:pt x="0" y="405180"/>
                </a:lnTo>
                <a:lnTo>
                  <a:pt x="0" y="0"/>
                </a:lnTo>
                <a:close/>
              </a:path>
            </a:pathLst>
          </a:custGeom>
          <a:blipFill rotWithShape="1">
            <a:blip r:embed="rId9">
              <a:alphaModFix/>
            </a:blip>
            <a:stretch>
              <a:fillRect b="-340391" l="-672480" r="-68561" t="-34819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10"/>
          <p:cNvSpPr/>
          <p:nvPr/>
        </p:nvSpPr>
        <p:spPr>
          <a:xfrm>
            <a:off x="10688330" y="4979221"/>
            <a:ext cx="787851" cy="517731"/>
          </a:xfrm>
          <a:custGeom>
            <a:rect b="b" l="l" r="r" t="t"/>
            <a:pathLst>
              <a:path extrusionOk="0" h="517731" w="787851">
                <a:moveTo>
                  <a:pt x="0" y="0"/>
                </a:moveTo>
                <a:lnTo>
                  <a:pt x="787851" y="0"/>
                </a:lnTo>
                <a:lnTo>
                  <a:pt x="787851" y="517731"/>
                </a:lnTo>
                <a:lnTo>
                  <a:pt x="0" y="517731"/>
                </a:lnTo>
                <a:lnTo>
                  <a:pt x="0" y="0"/>
                </a:lnTo>
                <a:close/>
              </a:path>
            </a:pathLst>
          </a:custGeom>
          <a:blipFill rotWithShape="1">
            <a:blip r:embed="rId9">
              <a:alphaModFix/>
            </a:blip>
            <a:stretch>
              <a:fillRect b="-240277" l="-556528" r="-64503" t="-27681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 name="Google Shape;326;p10"/>
          <p:cNvSpPr txBox="1"/>
          <p:nvPr/>
        </p:nvSpPr>
        <p:spPr>
          <a:xfrm>
            <a:off x="2588998" y="4016446"/>
            <a:ext cx="13553240" cy="169608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4200">
                <a:solidFill>
                  <a:srgbClr val="0065B4"/>
                </a:solidFill>
                <a:latin typeface="Arial"/>
                <a:ea typeface="Arial"/>
                <a:cs typeface="Arial"/>
                <a:sym typeface="Arial"/>
              </a:rPr>
              <a:t>OutlinedButton</a:t>
            </a:r>
            <a:r>
              <a:rPr b="1" lang="en-US" sz="4200">
                <a:solidFill>
                  <a:srgbClr val="000000"/>
                </a:solidFill>
                <a:latin typeface="Arial"/>
                <a:ea typeface="Arial"/>
                <a:cs typeface="Arial"/>
                <a:sym typeface="Arial"/>
              </a:rPr>
              <a:t>: </a:t>
            </a:r>
            <a:endParaRPr/>
          </a:p>
          <a:p>
            <a:pPr indent="0" lvl="0" marL="0" marR="0" rtl="0" algn="l">
              <a:lnSpc>
                <a:spcPct val="140000"/>
              </a:lnSpc>
              <a:spcBef>
                <a:spcPts val="0"/>
              </a:spcBef>
              <a:spcAft>
                <a:spcPts val="0"/>
              </a:spcAft>
              <a:buNone/>
            </a:pPr>
            <a:r>
              <a:rPr b="1" lang="en-US" sz="2500">
                <a:solidFill>
                  <a:srgbClr val="000000"/>
                </a:solidFill>
                <a:latin typeface="Arial"/>
                <a:ea typeface="Arial"/>
                <a:cs typeface="Arial"/>
                <a:sym typeface="Arial"/>
              </a:rPr>
              <a:t>Similar to TextButton, but with an outline border. </a:t>
            </a:r>
            <a:r>
              <a:rPr b="1" lang="en-US" sz="2500">
                <a:solidFill>
                  <a:srgbClr val="0065B4"/>
                </a:solidFill>
                <a:latin typeface="Arial"/>
                <a:ea typeface="Arial"/>
                <a:cs typeface="Arial"/>
                <a:sym typeface="Arial"/>
              </a:rPr>
              <a:t>It’s useful for secondary actions when you want a more defined boundary.</a:t>
            </a:r>
            <a:endParaRPr/>
          </a:p>
        </p:txBody>
      </p:sp>
      <p:sp>
        <p:nvSpPr>
          <p:cNvPr id="327" name="Google Shape;327;p10"/>
          <p:cNvSpPr/>
          <p:nvPr/>
        </p:nvSpPr>
        <p:spPr>
          <a:xfrm>
            <a:off x="11476181" y="6663032"/>
            <a:ext cx="3163060" cy="1498701"/>
          </a:xfrm>
          <a:custGeom>
            <a:rect b="b" l="l" r="r" t="t"/>
            <a:pathLst>
              <a:path extrusionOk="0" h="1498701" w="3163060">
                <a:moveTo>
                  <a:pt x="0" y="0"/>
                </a:moveTo>
                <a:lnTo>
                  <a:pt x="3163060" y="0"/>
                </a:lnTo>
                <a:lnTo>
                  <a:pt x="3163060" y="1498701"/>
                </a:lnTo>
                <a:lnTo>
                  <a:pt x="0" y="1498701"/>
                </a:lnTo>
                <a:lnTo>
                  <a:pt x="0" y="0"/>
                </a:lnTo>
                <a:close/>
              </a:path>
            </a:pathLst>
          </a:custGeom>
          <a:blipFill rotWithShape="1">
            <a:blip r:embed="rId9">
              <a:alphaModFix/>
            </a:blip>
            <a:stretch>
              <a:fillRect b="-1064127" l="-1596463" r="-247550" t="-114427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1"/>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 name="Google Shape;333;p11"/>
          <p:cNvSpPr/>
          <p:nvPr/>
        </p:nvSpPr>
        <p:spPr>
          <a:xfrm rot="-5400000">
            <a:off x="-4564856" y="4564856"/>
            <a:ext cx="10287000" cy="1157287"/>
          </a:xfrm>
          <a:custGeom>
            <a:rect b="b" l="l" r="r" t="t"/>
            <a:pathLst>
              <a:path extrusionOk="0" h="1543050" w="13716000">
                <a:moveTo>
                  <a:pt x="0" y="0"/>
                </a:moveTo>
                <a:lnTo>
                  <a:pt x="13716000" y="0"/>
                </a:lnTo>
                <a:lnTo>
                  <a:pt x="13716000" y="1543050"/>
                </a:lnTo>
                <a:lnTo>
                  <a:pt x="0" y="1543050"/>
                </a:lnTo>
                <a:lnTo>
                  <a:pt x="0" y="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 name="Google Shape;334;p11"/>
          <p:cNvSpPr/>
          <p:nvPr/>
        </p:nvSpPr>
        <p:spPr>
          <a:xfrm rot="5400000">
            <a:off x="12565856" y="4564856"/>
            <a:ext cx="10287000" cy="1157287"/>
          </a:xfrm>
          <a:custGeom>
            <a:rect b="b" l="l" r="r" t="t"/>
            <a:pathLst>
              <a:path extrusionOk="0" h="1543050" w="13716000">
                <a:moveTo>
                  <a:pt x="13716000" y="1543050"/>
                </a:moveTo>
                <a:lnTo>
                  <a:pt x="0" y="1543050"/>
                </a:lnTo>
                <a:lnTo>
                  <a:pt x="0" y="0"/>
                </a:lnTo>
                <a:lnTo>
                  <a:pt x="13716000" y="0"/>
                </a:lnTo>
                <a:lnTo>
                  <a:pt x="13716000" y="154305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 name="Google Shape;335;p11"/>
          <p:cNvSpPr/>
          <p:nvPr/>
        </p:nvSpPr>
        <p:spPr>
          <a:xfrm>
            <a:off x="2052412" y="3815085"/>
            <a:ext cx="14089826" cy="5170990"/>
          </a:xfrm>
          <a:custGeom>
            <a:rect b="b" l="l" r="r" t="t"/>
            <a:pathLst>
              <a:path extrusionOk="0" h="5170990" w="14089826">
                <a:moveTo>
                  <a:pt x="0" y="0"/>
                </a:moveTo>
                <a:lnTo>
                  <a:pt x="14089826" y="0"/>
                </a:lnTo>
                <a:lnTo>
                  <a:pt x="14089826" y="5170990"/>
                </a:lnTo>
                <a:lnTo>
                  <a:pt x="0" y="51709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 name="Google Shape;336;p11"/>
          <p:cNvSpPr/>
          <p:nvPr/>
        </p:nvSpPr>
        <p:spPr>
          <a:xfrm>
            <a:off x="5571167" y="2289413"/>
            <a:ext cx="7143834" cy="1423149"/>
          </a:xfrm>
          <a:custGeom>
            <a:rect b="b" l="l" r="r" t="t"/>
            <a:pathLst>
              <a:path extrusionOk="0" h="1423149" w="7143834">
                <a:moveTo>
                  <a:pt x="0" y="0"/>
                </a:moveTo>
                <a:lnTo>
                  <a:pt x="7143835" y="0"/>
                </a:lnTo>
                <a:lnTo>
                  <a:pt x="7143835" y="1423149"/>
                </a:lnTo>
                <a:lnTo>
                  <a:pt x="0" y="142314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 name="Google Shape;337;p11"/>
          <p:cNvSpPr/>
          <p:nvPr/>
        </p:nvSpPr>
        <p:spPr>
          <a:xfrm>
            <a:off x="2088564" y="1028700"/>
            <a:ext cx="1052232" cy="218338"/>
          </a:xfrm>
          <a:custGeom>
            <a:rect b="b" l="l" r="r" t="t"/>
            <a:pathLst>
              <a:path extrusionOk="0" h="218338" w="1052232">
                <a:moveTo>
                  <a:pt x="0" y="0"/>
                </a:moveTo>
                <a:lnTo>
                  <a:pt x="1052232" y="0"/>
                </a:lnTo>
                <a:lnTo>
                  <a:pt x="1052232" y="218338"/>
                </a:lnTo>
                <a:lnTo>
                  <a:pt x="0" y="218338"/>
                </a:lnTo>
                <a:lnTo>
                  <a:pt x="0" y="0"/>
                </a:lnTo>
                <a:close/>
              </a:path>
            </a:pathLst>
          </a:custGeom>
          <a:blipFill rotWithShape="1">
            <a:blip r:embed="rId7">
              <a:alphaModFix/>
            </a:blip>
            <a:stretch>
              <a:fillRect b="0" l="-69" r="-6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 name="Google Shape;338;p11"/>
          <p:cNvSpPr/>
          <p:nvPr/>
        </p:nvSpPr>
        <p:spPr>
          <a:xfrm>
            <a:off x="1157288" y="298977"/>
            <a:ext cx="4139469" cy="560546"/>
          </a:xfrm>
          <a:custGeom>
            <a:rect b="b" l="l" r="r" t="t"/>
            <a:pathLst>
              <a:path extrusionOk="0" h="747395" w="5519293">
                <a:moveTo>
                  <a:pt x="0" y="0"/>
                </a:moveTo>
                <a:lnTo>
                  <a:pt x="5519293" y="0"/>
                </a:lnTo>
                <a:lnTo>
                  <a:pt x="5519293" y="747395"/>
                </a:lnTo>
                <a:lnTo>
                  <a:pt x="0" y="747395"/>
                </a:lnTo>
                <a:lnTo>
                  <a:pt x="0" y="0"/>
                </a:lnTo>
                <a:close/>
              </a:path>
            </a:pathLst>
          </a:custGeom>
          <a:blipFill rotWithShape="1">
            <a:blip r:embed="rId8">
              <a:alphaModFix/>
            </a:blip>
            <a:stretch>
              <a:fillRect b="-303" l="0" r="0" t="-3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39" name="Google Shape;339;p11"/>
          <p:cNvGrpSpPr/>
          <p:nvPr/>
        </p:nvGrpSpPr>
        <p:grpSpPr>
          <a:xfrm rot="-102745">
            <a:off x="5970802" y="2532637"/>
            <a:ext cx="6343934" cy="915661"/>
            <a:chOff x="0" y="-85725"/>
            <a:chExt cx="8458579" cy="1220881"/>
          </a:xfrm>
        </p:grpSpPr>
        <p:sp>
          <p:nvSpPr>
            <p:cNvPr id="340" name="Google Shape;340;p11"/>
            <p:cNvSpPr/>
            <p:nvPr/>
          </p:nvSpPr>
          <p:spPr>
            <a:xfrm>
              <a:off x="0" y="0"/>
              <a:ext cx="8458579" cy="1135156"/>
            </a:xfrm>
            <a:custGeom>
              <a:rect b="b" l="l" r="r" t="t"/>
              <a:pathLst>
                <a:path extrusionOk="0" h="1135156" w="8458579">
                  <a:moveTo>
                    <a:pt x="0" y="0"/>
                  </a:moveTo>
                  <a:lnTo>
                    <a:pt x="8458579" y="0"/>
                  </a:lnTo>
                  <a:lnTo>
                    <a:pt x="8458579" y="1135156"/>
                  </a:lnTo>
                  <a:lnTo>
                    <a:pt x="0" y="1135156"/>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 name="Google Shape;341;p11"/>
            <p:cNvSpPr txBox="1"/>
            <p:nvPr/>
          </p:nvSpPr>
          <p:spPr>
            <a:xfrm>
              <a:off x="0" y="-85725"/>
              <a:ext cx="8458579" cy="1220881"/>
            </a:xfrm>
            <a:prstGeom prst="rect">
              <a:avLst/>
            </a:prstGeom>
            <a:noFill/>
            <a:ln>
              <a:noFill/>
            </a:ln>
          </p:spPr>
          <p:txBody>
            <a:bodyPr anchorCtr="0" anchor="t" bIns="0" lIns="0" spcFirstLastPara="1" rIns="0" wrap="square" tIns="0">
              <a:noAutofit/>
            </a:bodyPr>
            <a:lstStyle/>
            <a:p>
              <a:pPr indent="0" lvl="0" marL="0" marR="0" rtl="0" algn="ctr">
                <a:lnSpc>
                  <a:spcPct val="140062"/>
                </a:lnSpc>
                <a:spcBef>
                  <a:spcPts val="0"/>
                </a:spcBef>
                <a:spcAft>
                  <a:spcPts val="0"/>
                </a:spcAft>
                <a:buNone/>
              </a:pPr>
              <a:r>
                <a:rPr lang="en-US" sz="3859">
                  <a:solidFill>
                    <a:srgbClr val="FFFFFF"/>
                  </a:solidFill>
                  <a:latin typeface="Arial"/>
                  <a:ea typeface="Arial"/>
                  <a:cs typeface="Arial"/>
                  <a:sym typeface="Arial"/>
                </a:rPr>
                <a:t>Buttons</a:t>
              </a:r>
              <a:endParaRPr/>
            </a:p>
          </p:txBody>
        </p:sp>
      </p:grpSp>
      <p:grpSp>
        <p:nvGrpSpPr>
          <p:cNvPr id="342" name="Google Shape;342;p11"/>
          <p:cNvGrpSpPr/>
          <p:nvPr/>
        </p:nvGrpSpPr>
        <p:grpSpPr>
          <a:xfrm rot="5400000">
            <a:off x="15687401" y="5021637"/>
            <a:ext cx="4588669" cy="613887"/>
            <a:chOff x="0" y="-66675"/>
            <a:chExt cx="6118225" cy="818516"/>
          </a:xfrm>
        </p:grpSpPr>
        <p:sp>
          <p:nvSpPr>
            <p:cNvPr id="343" name="Google Shape;343;p11"/>
            <p:cNvSpPr/>
            <p:nvPr/>
          </p:nvSpPr>
          <p:spPr>
            <a:xfrm>
              <a:off x="0" y="0"/>
              <a:ext cx="6118225" cy="751841"/>
            </a:xfrm>
            <a:custGeom>
              <a:rect b="b" l="l" r="r" t="t"/>
              <a:pathLst>
                <a:path extrusionOk="0" h="751841" w="6118225">
                  <a:moveTo>
                    <a:pt x="0" y="0"/>
                  </a:moveTo>
                  <a:lnTo>
                    <a:pt x="6118225" y="0"/>
                  </a:lnTo>
                  <a:lnTo>
                    <a:pt x="6118225" y="751841"/>
                  </a:lnTo>
                  <a:lnTo>
                    <a:pt x="0" y="751841"/>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 name="Google Shape;344;p11"/>
            <p:cNvSpPr txBox="1"/>
            <p:nvPr/>
          </p:nvSpPr>
          <p:spPr>
            <a:xfrm>
              <a:off x="0" y="-66675"/>
              <a:ext cx="6118225" cy="818516"/>
            </a:xfrm>
            <a:prstGeom prst="rect">
              <a:avLst/>
            </a:prstGeom>
            <a:noFill/>
            <a:ln>
              <a:noFill/>
            </a:ln>
          </p:spPr>
          <p:txBody>
            <a:bodyPr anchorCtr="0" anchor="t" bIns="0" lIns="0" spcFirstLastPara="1" rIns="0" wrap="square" tIns="0">
              <a:noAutofit/>
            </a:bodyPr>
            <a:lstStyle/>
            <a:p>
              <a:pPr indent="0" lvl="0" marL="0" marR="0" rtl="0" algn="ctr">
                <a:lnSpc>
                  <a:spcPct val="140024"/>
                </a:lnSpc>
                <a:spcBef>
                  <a:spcPts val="0"/>
                </a:spcBef>
                <a:spcAft>
                  <a:spcPts val="0"/>
                </a:spcAft>
                <a:buNone/>
              </a:pPr>
              <a:r>
                <a:rPr b="1" lang="en-US" sz="3298">
                  <a:solidFill>
                    <a:srgbClr val="FFFFFF"/>
                  </a:solidFill>
                  <a:latin typeface="Arial"/>
                  <a:ea typeface="Arial"/>
                  <a:cs typeface="Arial"/>
                  <a:sym typeface="Arial"/>
                </a:rPr>
                <a:t>S25' Training Sessions </a:t>
              </a:r>
              <a:endParaRPr/>
            </a:p>
          </p:txBody>
        </p:sp>
      </p:grpSp>
      <p:sp>
        <p:nvSpPr>
          <p:cNvPr id="345" name="Google Shape;345;p11"/>
          <p:cNvSpPr/>
          <p:nvPr/>
        </p:nvSpPr>
        <p:spPr>
          <a:xfrm>
            <a:off x="2614680" y="5901949"/>
            <a:ext cx="8304119" cy="2959536"/>
          </a:xfrm>
          <a:custGeom>
            <a:rect b="b" l="l" r="r" t="t"/>
            <a:pathLst>
              <a:path extrusionOk="0" h="2959536" w="8304119">
                <a:moveTo>
                  <a:pt x="0" y="0"/>
                </a:moveTo>
                <a:lnTo>
                  <a:pt x="8304119" y="0"/>
                </a:lnTo>
                <a:lnTo>
                  <a:pt x="8304119" y="2959536"/>
                </a:lnTo>
                <a:lnTo>
                  <a:pt x="0" y="2959536"/>
                </a:lnTo>
                <a:lnTo>
                  <a:pt x="0" y="0"/>
                </a:lnTo>
                <a:close/>
              </a:path>
            </a:pathLst>
          </a:custGeom>
          <a:blipFill rotWithShape="1">
            <a:blip r:embed="rId9">
              <a:alphaModFix/>
            </a:blip>
            <a:stretch>
              <a:fillRect b="-203161" l="-82625" r="-94075" t="-13355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 name="Google Shape;346;p11"/>
          <p:cNvSpPr/>
          <p:nvPr/>
        </p:nvSpPr>
        <p:spPr>
          <a:xfrm>
            <a:off x="12327001" y="6237630"/>
            <a:ext cx="2364477" cy="2288175"/>
          </a:xfrm>
          <a:custGeom>
            <a:rect b="b" l="l" r="r" t="t"/>
            <a:pathLst>
              <a:path extrusionOk="0" h="2288175" w="2364477">
                <a:moveTo>
                  <a:pt x="0" y="0"/>
                </a:moveTo>
                <a:lnTo>
                  <a:pt x="2364478" y="0"/>
                </a:lnTo>
                <a:lnTo>
                  <a:pt x="2364478" y="2288175"/>
                </a:lnTo>
                <a:lnTo>
                  <a:pt x="0" y="2288175"/>
                </a:lnTo>
                <a:lnTo>
                  <a:pt x="0" y="0"/>
                </a:lnTo>
                <a:close/>
              </a:path>
            </a:pathLst>
          </a:custGeom>
          <a:blipFill rotWithShape="1">
            <a:blip r:embed="rId9">
              <a:alphaModFix/>
            </a:blip>
            <a:stretch>
              <a:fillRect b="-128554" l="-506782" r="-1716095" t="-112152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 name="Google Shape;347;p11"/>
          <p:cNvSpPr txBox="1"/>
          <p:nvPr/>
        </p:nvSpPr>
        <p:spPr>
          <a:xfrm>
            <a:off x="2328503" y="4043940"/>
            <a:ext cx="13630994" cy="163321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3900">
                <a:solidFill>
                  <a:srgbClr val="0065B4"/>
                </a:solidFill>
                <a:latin typeface="Arial"/>
                <a:ea typeface="Arial"/>
                <a:cs typeface="Arial"/>
                <a:sym typeface="Arial"/>
              </a:rPr>
              <a:t>FloatingActionButton</a:t>
            </a:r>
            <a:r>
              <a:rPr b="1" lang="en-US" sz="3900">
                <a:solidFill>
                  <a:srgbClr val="000000"/>
                </a:solidFill>
                <a:latin typeface="Arial"/>
                <a:ea typeface="Arial"/>
                <a:cs typeface="Arial"/>
                <a:sym typeface="Arial"/>
              </a:rPr>
              <a:t>:</a:t>
            </a:r>
            <a:endParaRPr/>
          </a:p>
          <a:p>
            <a:pPr indent="0" lvl="0" marL="0" marR="0" rtl="0" algn="l">
              <a:lnSpc>
                <a:spcPct val="140000"/>
              </a:lnSpc>
              <a:spcBef>
                <a:spcPts val="0"/>
              </a:spcBef>
              <a:spcAft>
                <a:spcPts val="0"/>
              </a:spcAft>
              <a:buNone/>
            </a:pPr>
            <a:r>
              <a:rPr b="1" lang="en-US" sz="2500">
                <a:solidFill>
                  <a:srgbClr val="000000"/>
                </a:solidFill>
                <a:latin typeface="Arial"/>
                <a:ea typeface="Arial"/>
                <a:cs typeface="Arial"/>
                <a:sym typeface="Arial"/>
              </a:rPr>
              <a:t> A circular button that floats above content. </a:t>
            </a:r>
            <a:r>
              <a:rPr b="1" lang="en-US" sz="2500">
                <a:solidFill>
                  <a:srgbClr val="0065B4"/>
                </a:solidFill>
                <a:latin typeface="Arial"/>
                <a:ea typeface="Arial"/>
                <a:cs typeface="Arial"/>
                <a:sym typeface="Arial"/>
              </a:rPr>
              <a:t>It’s often used for the most important action on a screen, such as adding or creating something.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2"/>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 name="Google Shape;353;p12"/>
          <p:cNvSpPr/>
          <p:nvPr/>
        </p:nvSpPr>
        <p:spPr>
          <a:xfrm rot="-5400000">
            <a:off x="-4564856" y="4564856"/>
            <a:ext cx="10287000" cy="1157287"/>
          </a:xfrm>
          <a:custGeom>
            <a:rect b="b" l="l" r="r" t="t"/>
            <a:pathLst>
              <a:path extrusionOk="0" h="1543050" w="13716000">
                <a:moveTo>
                  <a:pt x="0" y="0"/>
                </a:moveTo>
                <a:lnTo>
                  <a:pt x="13716000" y="0"/>
                </a:lnTo>
                <a:lnTo>
                  <a:pt x="13716000" y="1543050"/>
                </a:lnTo>
                <a:lnTo>
                  <a:pt x="0" y="1543050"/>
                </a:lnTo>
                <a:lnTo>
                  <a:pt x="0" y="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 name="Google Shape;354;p12"/>
          <p:cNvSpPr/>
          <p:nvPr/>
        </p:nvSpPr>
        <p:spPr>
          <a:xfrm rot="5400000">
            <a:off x="12565856" y="4564856"/>
            <a:ext cx="10287000" cy="1157287"/>
          </a:xfrm>
          <a:custGeom>
            <a:rect b="b" l="l" r="r" t="t"/>
            <a:pathLst>
              <a:path extrusionOk="0" h="1543050" w="13716000">
                <a:moveTo>
                  <a:pt x="13716000" y="1543050"/>
                </a:moveTo>
                <a:lnTo>
                  <a:pt x="0" y="1543050"/>
                </a:lnTo>
                <a:lnTo>
                  <a:pt x="0" y="0"/>
                </a:lnTo>
                <a:lnTo>
                  <a:pt x="13716000" y="0"/>
                </a:lnTo>
                <a:lnTo>
                  <a:pt x="13716000" y="154305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 name="Google Shape;355;p12"/>
          <p:cNvSpPr/>
          <p:nvPr/>
        </p:nvSpPr>
        <p:spPr>
          <a:xfrm>
            <a:off x="2052412" y="3815085"/>
            <a:ext cx="14089826" cy="5170990"/>
          </a:xfrm>
          <a:custGeom>
            <a:rect b="b" l="l" r="r" t="t"/>
            <a:pathLst>
              <a:path extrusionOk="0" h="5170990" w="14089826">
                <a:moveTo>
                  <a:pt x="0" y="0"/>
                </a:moveTo>
                <a:lnTo>
                  <a:pt x="14089826" y="0"/>
                </a:lnTo>
                <a:lnTo>
                  <a:pt x="14089826" y="5170990"/>
                </a:lnTo>
                <a:lnTo>
                  <a:pt x="0" y="51709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 name="Google Shape;356;p12"/>
          <p:cNvSpPr/>
          <p:nvPr/>
        </p:nvSpPr>
        <p:spPr>
          <a:xfrm>
            <a:off x="5571167" y="2289413"/>
            <a:ext cx="7143834" cy="1423149"/>
          </a:xfrm>
          <a:custGeom>
            <a:rect b="b" l="l" r="r" t="t"/>
            <a:pathLst>
              <a:path extrusionOk="0" h="1423149" w="7143834">
                <a:moveTo>
                  <a:pt x="0" y="0"/>
                </a:moveTo>
                <a:lnTo>
                  <a:pt x="7143835" y="0"/>
                </a:lnTo>
                <a:lnTo>
                  <a:pt x="7143835" y="1423149"/>
                </a:lnTo>
                <a:lnTo>
                  <a:pt x="0" y="142314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 name="Google Shape;357;p12"/>
          <p:cNvSpPr/>
          <p:nvPr/>
        </p:nvSpPr>
        <p:spPr>
          <a:xfrm>
            <a:off x="2088564" y="1028700"/>
            <a:ext cx="1052232" cy="218338"/>
          </a:xfrm>
          <a:custGeom>
            <a:rect b="b" l="l" r="r" t="t"/>
            <a:pathLst>
              <a:path extrusionOk="0" h="218338" w="1052232">
                <a:moveTo>
                  <a:pt x="0" y="0"/>
                </a:moveTo>
                <a:lnTo>
                  <a:pt x="1052232" y="0"/>
                </a:lnTo>
                <a:lnTo>
                  <a:pt x="1052232" y="218338"/>
                </a:lnTo>
                <a:lnTo>
                  <a:pt x="0" y="218338"/>
                </a:lnTo>
                <a:lnTo>
                  <a:pt x="0" y="0"/>
                </a:lnTo>
                <a:close/>
              </a:path>
            </a:pathLst>
          </a:custGeom>
          <a:blipFill rotWithShape="1">
            <a:blip r:embed="rId7">
              <a:alphaModFix/>
            </a:blip>
            <a:stretch>
              <a:fillRect b="0" l="-69" r="-6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 name="Google Shape;358;p12"/>
          <p:cNvSpPr/>
          <p:nvPr/>
        </p:nvSpPr>
        <p:spPr>
          <a:xfrm>
            <a:off x="1157288" y="298977"/>
            <a:ext cx="4139469" cy="560546"/>
          </a:xfrm>
          <a:custGeom>
            <a:rect b="b" l="l" r="r" t="t"/>
            <a:pathLst>
              <a:path extrusionOk="0" h="747395" w="5519293">
                <a:moveTo>
                  <a:pt x="0" y="0"/>
                </a:moveTo>
                <a:lnTo>
                  <a:pt x="5519293" y="0"/>
                </a:lnTo>
                <a:lnTo>
                  <a:pt x="5519293" y="747395"/>
                </a:lnTo>
                <a:lnTo>
                  <a:pt x="0" y="747395"/>
                </a:lnTo>
                <a:lnTo>
                  <a:pt x="0" y="0"/>
                </a:lnTo>
                <a:close/>
              </a:path>
            </a:pathLst>
          </a:custGeom>
          <a:blipFill rotWithShape="1">
            <a:blip r:embed="rId8">
              <a:alphaModFix/>
            </a:blip>
            <a:stretch>
              <a:fillRect b="-303" l="0" r="0" t="-3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59" name="Google Shape;359;p12"/>
          <p:cNvGrpSpPr/>
          <p:nvPr/>
        </p:nvGrpSpPr>
        <p:grpSpPr>
          <a:xfrm>
            <a:off x="2267717" y="4055965"/>
            <a:ext cx="13659217" cy="1730794"/>
            <a:chOff x="0" y="-114300"/>
            <a:chExt cx="18212289" cy="2307726"/>
          </a:xfrm>
        </p:grpSpPr>
        <p:sp>
          <p:nvSpPr>
            <p:cNvPr id="360" name="Google Shape;360;p12"/>
            <p:cNvSpPr/>
            <p:nvPr/>
          </p:nvSpPr>
          <p:spPr>
            <a:xfrm>
              <a:off x="0" y="0"/>
              <a:ext cx="18212288" cy="2193426"/>
            </a:xfrm>
            <a:custGeom>
              <a:rect b="b" l="l" r="r" t="t"/>
              <a:pathLst>
                <a:path extrusionOk="0" h="2193426" w="18212288">
                  <a:moveTo>
                    <a:pt x="0" y="0"/>
                  </a:moveTo>
                  <a:lnTo>
                    <a:pt x="18212288" y="0"/>
                  </a:lnTo>
                  <a:lnTo>
                    <a:pt x="18212288" y="2193426"/>
                  </a:lnTo>
                  <a:lnTo>
                    <a:pt x="0" y="2193426"/>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 name="Google Shape;361;p12"/>
            <p:cNvSpPr txBox="1"/>
            <p:nvPr/>
          </p:nvSpPr>
          <p:spPr>
            <a:xfrm>
              <a:off x="0" y="-114300"/>
              <a:ext cx="18212289" cy="2307726"/>
            </a:xfrm>
            <a:prstGeom prst="rect">
              <a:avLst/>
            </a:prstGeom>
            <a:noFill/>
            <a:ln>
              <a:noFill/>
            </a:ln>
          </p:spPr>
          <p:txBody>
            <a:bodyPr anchorCtr="0" anchor="t" bIns="0" lIns="0" spcFirstLastPara="1" rIns="0" wrap="square" tIns="0">
              <a:noAutofit/>
            </a:bodyPr>
            <a:lstStyle/>
            <a:p>
              <a:pPr indent="0" lvl="0" marL="0" marR="0" rtl="0" algn="just">
                <a:lnSpc>
                  <a:spcPct val="140000"/>
                </a:lnSpc>
                <a:spcBef>
                  <a:spcPts val="0"/>
                </a:spcBef>
                <a:spcAft>
                  <a:spcPts val="0"/>
                </a:spcAft>
                <a:buNone/>
              </a:pPr>
              <a:r>
                <a:rPr lang="en-US" sz="2900">
                  <a:solidFill>
                    <a:srgbClr val="000000"/>
                  </a:solidFill>
                  <a:latin typeface="Poppins"/>
                  <a:ea typeface="Poppins"/>
                  <a:cs typeface="Poppins"/>
                  <a:sym typeface="Poppins"/>
                </a:rPr>
                <a:t>In Flutter, assets are files that are bundled and included with your app package. These can be images, fonts, JSON files, icons, or any other files your app needs to work properly or look the way you want.</a:t>
              </a:r>
              <a:endParaRPr/>
            </a:p>
          </p:txBody>
        </p:sp>
      </p:grpSp>
      <p:grpSp>
        <p:nvGrpSpPr>
          <p:cNvPr id="362" name="Google Shape;362;p12"/>
          <p:cNvGrpSpPr/>
          <p:nvPr/>
        </p:nvGrpSpPr>
        <p:grpSpPr>
          <a:xfrm rot="-102745">
            <a:off x="5970802" y="2532637"/>
            <a:ext cx="6343934" cy="915661"/>
            <a:chOff x="0" y="-85725"/>
            <a:chExt cx="8458579" cy="1220881"/>
          </a:xfrm>
        </p:grpSpPr>
        <p:sp>
          <p:nvSpPr>
            <p:cNvPr id="363" name="Google Shape;363;p12"/>
            <p:cNvSpPr/>
            <p:nvPr/>
          </p:nvSpPr>
          <p:spPr>
            <a:xfrm>
              <a:off x="0" y="0"/>
              <a:ext cx="8458579" cy="1135156"/>
            </a:xfrm>
            <a:custGeom>
              <a:rect b="b" l="l" r="r" t="t"/>
              <a:pathLst>
                <a:path extrusionOk="0" h="1135156" w="8458579">
                  <a:moveTo>
                    <a:pt x="0" y="0"/>
                  </a:moveTo>
                  <a:lnTo>
                    <a:pt x="8458579" y="0"/>
                  </a:lnTo>
                  <a:lnTo>
                    <a:pt x="8458579" y="1135156"/>
                  </a:lnTo>
                  <a:lnTo>
                    <a:pt x="0" y="1135156"/>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 name="Google Shape;364;p12"/>
            <p:cNvSpPr txBox="1"/>
            <p:nvPr/>
          </p:nvSpPr>
          <p:spPr>
            <a:xfrm>
              <a:off x="0" y="-85725"/>
              <a:ext cx="8458579" cy="1220881"/>
            </a:xfrm>
            <a:prstGeom prst="rect">
              <a:avLst/>
            </a:prstGeom>
            <a:noFill/>
            <a:ln>
              <a:noFill/>
            </a:ln>
          </p:spPr>
          <p:txBody>
            <a:bodyPr anchorCtr="0" anchor="t" bIns="0" lIns="0" spcFirstLastPara="1" rIns="0" wrap="square" tIns="0">
              <a:noAutofit/>
            </a:bodyPr>
            <a:lstStyle/>
            <a:p>
              <a:pPr indent="0" lvl="0" marL="0" marR="0" rtl="0" algn="ctr">
                <a:lnSpc>
                  <a:spcPct val="140062"/>
                </a:lnSpc>
                <a:spcBef>
                  <a:spcPts val="0"/>
                </a:spcBef>
                <a:spcAft>
                  <a:spcPts val="0"/>
                </a:spcAft>
                <a:buNone/>
              </a:pPr>
              <a:r>
                <a:rPr lang="en-US" sz="3859">
                  <a:solidFill>
                    <a:srgbClr val="FFFFFF"/>
                  </a:solidFill>
                  <a:latin typeface="Arial"/>
                  <a:ea typeface="Arial"/>
                  <a:cs typeface="Arial"/>
                  <a:sym typeface="Arial"/>
                </a:rPr>
                <a:t>Assets</a:t>
              </a:r>
              <a:endParaRPr/>
            </a:p>
          </p:txBody>
        </p:sp>
      </p:grpSp>
      <p:grpSp>
        <p:nvGrpSpPr>
          <p:cNvPr id="365" name="Google Shape;365;p12"/>
          <p:cNvGrpSpPr/>
          <p:nvPr/>
        </p:nvGrpSpPr>
        <p:grpSpPr>
          <a:xfrm rot="5400000">
            <a:off x="15687401" y="5021637"/>
            <a:ext cx="4588669" cy="613887"/>
            <a:chOff x="0" y="-66675"/>
            <a:chExt cx="6118225" cy="818516"/>
          </a:xfrm>
        </p:grpSpPr>
        <p:sp>
          <p:nvSpPr>
            <p:cNvPr id="366" name="Google Shape;366;p12"/>
            <p:cNvSpPr/>
            <p:nvPr/>
          </p:nvSpPr>
          <p:spPr>
            <a:xfrm>
              <a:off x="0" y="0"/>
              <a:ext cx="6118225" cy="751841"/>
            </a:xfrm>
            <a:custGeom>
              <a:rect b="b" l="l" r="r" t="t"/>
              <a:pathLst>
                <a:path extrusionOk="0" h="751841" w="6118225">
                  <a:moveTo>
                    <a:pt x="0" y="0"/>
                  </a:moveTo>
                  <a:lnTo>
                    <a:pt x="6118225" y="0"/>
                  </a:lnTo>
                  <a:lnTo>
                    <a:pt x="6118225" y="751841"/>
                  </a:lnTo>
                  <a:lnTo>
                    <a:pt x="0" y="751841"/>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 name="Google Shape;367;p12"/>
            <p:cNvSpPr txBox="1"/>
            <p:nvPr/>
          </p:nvSpPr>
          <p:spPr>
            <a:xfrm>
              <a:off x="0" y="-66675"/>
              <a:ext cx="6118225" cy="818516"/>
            </a:xfrm>
            <a:prstGeom prst="rect">
              <a:avLst/>
            </a:prstGeom>
            <a:noFill/>
            <a:ln>
              <a:noFill/>
            </a:ln>
          </p:spPr>
          <p:txBody>
            <a:bodyPr anchorCtr="0" anchor="t" bIns="0" lIns="0" spcFirstLastPara="1" rIns="0" wrap="square" tIns="0">
              <a:noAutofit/>
            </a:bodyPr>
            <a:lstStyle/>
            <a:p>
              <a:pPr indent="0" lvl="0" marL="0" marR="0" rtl="0" algn="ctr">
                <a:lnSpc>
                  <a:spcPct val="140024"/>
                </a:lnSpc>
                <a:spcBef>
                  <a:spcPts val="0"/>
                </a:spcBef>
                <a:spcAft>
                  <a:spcPts val="0"/>
                </a:spcAft>
                <a:buNone/>
              </a:pPr>
              <a:r>
                <a:rPr b="1" lang="en-US" sz="3298">
                  <a:solidFill>
                    <a:srgbClr val="FFFFFF"/>
                  </a:solidFill>
                  <a:latin typeface="Arial"/>
                  <a:ea typeface="Arial"/>
                  <a:cs typeface="Arial"/>
                  <a:sym typeface="Arial"/>
                </a:rPr>
                <a:t>S25' Training Sessions </a:t>
              </a:r>
              <a:endParaRPr/>
            </a:p>
          </p:txBody>
        </p:sp>
      </p:grpSp>
      <p:sp>
        <p:nvSpPr>
          <p:cNvPr id="368" name="Google Shape;368;p12"/>
          <p:cNvSpPr txBox="1"/>
          <p:nvPr/>
        </p:nvSpPr>
        <p:spPr>
          <a:xfrm>
            <a:off x="2267727" y="5853425"/>
            <a:ext cx="7849500" cy="3293700"/>
          </a:xfrm>
          <a:prstGeom prst="rect">
            <a:avLst/>
          </a:prstGeom>
          <a:noFill/>
          <a:ln>
            <a:noFill/>
          </a:ln>
        </p:spPr>
        <p:txBody>
          <a:bodyPr anchorCtr="0" anchor="t" bIns="0" lIns="0" spcFirstLastPara="1" rIns="0" wrap="square" tIns="0">
            <a:spAutoFit/>
          </a:bodyPr>
          <a:lstStyle/>
          <a:p>
            <a:pPr indent="0" lvl="0" marL="0" marR="0" rtl="0" algn="l">
              <a:lnSpc>
                <a:spcPct val="140047"/>
              </a:lnSpc>
              <a:spcBef>
                <a:spcPts val="0"/>
              </a:spcBef>
              <a:spcAft>
                <a:spcPts val="0"/>
              </a:spcAft>
              <a:buNone/>
            </a:pPr>
            <a:r>
              <a:rPr b="1" lang="en-US" sz="2919">
                <a:solidFill>
                  <a:srgbClr val="0065B4"/>
                </a:solidFill>
                <a:latin typeface="Poppins"/>
                <a:ea typeface="Poppins"/>
                <a:cs typeface="Poppins"/>
                <a:sym typeface="Poppins"/>
              </a:rPr>
              <a:t>Common Types of Assets in Flutter:</a:t>
            </a:r>
            <a:endParaRPr/>
          </a:p>
          <a:p>
            <a:pPr indent="0" lvl="0" marL="0" marR="0" rtl="0" algn="l">
              <a:lnSpc>
                <a:spcPct val="72867"/>
              </a:lnSpc>
              <a:spcBef>
                <a:spcPts val="0"/>
              </a:spcBef>
              <a:spcAft>
                <a:spcPts val="0"/>
              </a:spcAft>
              <a:buNone/>
            </a:pPr>
            <a:r>
              <a:t/>
            </a:r>
            <a:endParaRPr b="1" sz="2919">
              <a:solidFill>
                <a:srgbClr val="0065B4"/>
              </a:solidFill>
              <a:latin typeface="Poppins"/>
              <a:ea typeface="Poppins"/>
              <a:cs typeface="Poppins"/>
              <a:sym typeface="Poppins"/>
            </a:endParaRPr>
          </a:p>
          <a:p>
            <a:pPr indent="-315158" lvl="1" marL="630316" marR="0" rtl="0" algn="l">
              <a:lnSpc>
                <a:spcPct val="140047"/>
              </a:lnSpc>
              <a:spcBef>
                <a:spcPts val="0"/>
              </a:spcBef>
              <a:spcAft>
                <a:spcPts val="0"/>
              </a:spcAft>
              <a:buClr>
                <a:srgbClr val="000000"/>
              </a:buClr>
              <a:buSzPts val="2919"/>
              <a:buFont typeface="Arial"/>
              <a:buChar char="•"/>
            </a:pPr>
            <a:r>
              <a:rPr b="0" i="0" lang="en-US" sz="2919" u="none" cap="none" strike="noStrike">
                <a:solidFill>
                  <a:srgbClr val="000000"/>
                </a:solidFill>
                <a:latin typeface="Poppins"/>
                <a:ea typeface="Poppins"/>
                <a:cs typeface="Poppins"/>
                <a:sym typeface="Poppins"/>
              </a:rPr>
              <a:t>Images </a:t>
            </a:r>
            <a:endParaRPr/>
          </a:p>
          <a:p>
            <a:pPr indent="-315158" lvl="1" marL="630316" marR="0" rtl="0" algn="l">
              <a:lnSpc>
                <a:spcPct val="140047"/>
              </a:lnSpc>
              <a:spcBef>
                <a:spcPts val="0"/>
              </a:spcBef>
              <a:spcAft>
                <a:spcPts val="0"/>
              </a:spcAft>
              <a:buClr>
                <a:srgbClr val="000000"/>
              </a:buClr>
              <a:buSzPts val="2919"/>
              <a:buFont typeface="Arial"/>
              <a:buChar char="•"/>
            </a:pPr>
            <a:r>
              <a:rPr b="0" i="0" lang="en-US" sz="2919" u="none" cap="none" strike="noStrike">
                <a:solidFill>
                  <a:srgbClr val="000000"/>
                </a:solidFill>
                <a:latin typeface="Poppins"/>
                <a:ea typeface="Poppins"/>
                <a:cs typeface="Poppins"/>
                <a:sym typeface="Poppins"/>
              </a:rPr>
              <a:t>Fonts</a:t>
            </a:r>
            <a:endParaRPr/>
          </a:p>
          <a:p>
            <a:pPr indent="-315158" lvl="1" marL="630316" marR="0" rtl="0" algn="l">
              <a:lnSpc>
                <a:spcPct val="140047"/>
              </a:lnSpc>
              <a:spcBef>
                <a:spcPts val="0"/>
              </a:spcBef>
              <a:spcAft>
                <a:spcPts val="0"/>
              </a:spcAft>
              <a:buClr>
                <a:srgbClr val="000000"/>
              </a:buClr>
              <a:buSzPts val="2919"/>
              <a:buFont typeface="Arial"/>
              <a:buChar char="•"/>
            </a:pPr>
            <a:r>
              <a:rPr b="0" i="0" lang="en-US" sz="2919" u="none" cap="none" strike="noStrike">
                <a:solidFill>
                  <a:srgbClr val="000000"/>
                </a:solidFill>
                <a:latin typeface="Poppins"/>
                <a:ea typeface="Poppins"/>
                <a:cs typeface="Poppins"/>
                <a:sym typeface="Poppins"/>
              </a:rPr>
              <a:t>Text files (e.g., .json, .txt)</a:t>
            </a:r>
            <a:endParaRPr/>
          </a:p>
          <a:p>
            <a:pPr indent="-315158" lvl="1" marL="630316" marR="0" rtl="0" algn="l">
              <a:lnSpc>
                <a:spcPct val="140047"/>
              </a:lnSpc>
              <a:spcBef>
                <a:spcPts val="0"/>
              </a:spcBef>
              <a:spcAft>
                <a:spcPts val="0"/>
              </a:spcAft>
              <a:buClr>
                <a:srgbClr val="000000"/>
              </a:buClr>
              <a:buSzPts val="2919"/>
              <a:buFont typeface="Arial"/>
              <a:buChar char="•"/>
            </a:pPr>
            <a:r>
              <a:rPr b="0" i="0" lang="en-US" sz="2919" u="none" cap="none" strike="noStrike">
                <a:solidFill>
                  <a:srgbClr val="000000"/>
                </a:solidFill>
                <a:latin typeface="Poppins"/>
                <a:ea typeface="Poppins"/>
                <a:cs typeface="Poppins"/>
                <a:sym typeface="Poppins"/>
              </a:rPr>
              <a:t>Audio or video files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3"/>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 name="Google Shape;374;p13"/>
          <p:cNvSpPr/>
          <p:nvPr/>
        </p:nvSpPr>
        <p:spPr>
          <a:xfrm rot="-5400000">
            <a:off x="-4564856" y="4564856"/>
            <a:ext cx="10287000" cy="1157287"/>
          </a:xfrm>
          <a:custGeom>
            <a:rect b="b" l="l" r="r" t="t"/>
            <a:pathLst>
              <a:path extrusionOk="0" h="1543050" w="13716000">
                <a:moveTo>
                  <a:pt x="0" y="0"/>
                </a:moveTo>
                <a:lnTo>
                  <a:pt x="13716000" y="0"/>
                </a:lnTo>
                <a:lnTo>
                  <a:pt x="13716000" y="1543050"/>
                </a:lnTo>
                <a:lnTo>
                  <a:pt x="0" y="1543050"/>
                </a:lnTo>
                <a:lnTo>
                  <a:pt x="0" y="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 name="Google Shape;375;p13"/>
          <p:cNvSpPr/>
          <p:nvPr/>
        </p:nvSpPr>
        <p:spPr>
          <a:xfrm rot="5400000">
            <a:off x="12565856" y="4564856"/>
            <a:ext cx="10287000" cy="1157287"/>
          </a:xfrm>
          <a:custGeom>
            <a:rect b="b" l="l" r="r" t="t"/>
            <a:pathLst>
              <a:path extrusionOk="0" h="1543050" w="13716000">
                <a:moveTo>
                  <a:pt x="13716000" y="1543050"/>
                </a:moveTo>
                <a:lnTo>
                  <a:pt x="0" y="1543050"/>
                </a:lnTo>
                <a:lnTo>
                  <a:pt x="0" y="0"/>
                </a:lnTo>
                <a:lnTo>
                  <a:pt x="13716000" y="0"/>
                </a:lnTo>
                <a:lnTo>
                  <a:pt x="13716000" y="154305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 name="Google Shape;376;p13"/>
          <p:cNvSpPr/>
          <p:nvPr/>
        </p:nvSpPr>
        <p:spPr>
          <a:xfrm>
            <a:off x="2052412" y="3815085"/>
            <a:ext cx="14089826" cy="5170990"/>
          </a:xfrm>
          <a:custGeom>
            <a:rect b="b" l="l" r="r" t="t"/>
            <a:pathLst>
              <a:path extrusionOk="0" h="5170990" w="14089826">
                <a:moveTo>
                  <a:pt x="0" y="0"/>
                </a:moveTo>
                <a:lnTo>
                  <a:pt x="14089826" y="0"/>
                </a:lnTo>
                <a:lnTo>
                  <a:pt x="14089826" y="5170990"/>
                </a:lnTo>
                <a:lnTo>
                  <a:pt x="0" y="51709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 name="Google Shape;377;p13"/>
          <p:cNvSpPr/>
          <p:nvPr/>
        </p:nvSpPr>
        <p:spPr>
          <a:xfrm>
            <a:off x="5571167" y="2289413"/>
            <a:ext cx="7143834" cy="1423149"/>
          </a:xfrm>
          <a:custGeom>
            <a:rect b="b" l="l" r="r" t="t"/>
            <a:pathLst>
              <a:path extrusionOk="0" h="1423149" w="7143834">
                <a:moveTo>
                  <a:pt x="0" y="0"/>
                </a:moveTo>
                <a:lnTo>
                  <a:pt x="7143835" y="0"/>
                </a:lnTo>
                <a:lnTo>
                  <a:pt x="7143835" y="1423149"/>
                </a:lnTo>
                <a:lnTo>
                  <a:pt x="0" y="142314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 name="Google Shape;378;p13"/>
          <p:cNvSpPr/>
          <p:nvPr/>
        </p:nvSpPr>
        <p:spPr>
          <a:xfrm>
            <a:off x="2088564" y="1028700"/>
            <a:ext cx="1052232" cy="218338"/>
          </a:xfrm>
          <a:custGeom>
            <a:rect b="b" l="l" r="r" t="t"/>
            <a:pathLst>
              <a:path extrusionOk="0" h="218338" w="1052232">
                <a:moveTo>
                  <a:pt x="0" y="0"/>
                </a:moveTo>
                <a:lnTo>
                  <a:pt x="1052232" y="0"/>
                </a:lnTo>
                <a:lnTo>
                  <a:pt x="1052232" y="218338"/>
                </a:lnTo>
                <a:lnTo>
                  <a:pt x="0" y="218338"/>
                </a:lnTo>
                <a:lnTo>
                  <a:pt x="0" y="0"/>
                </a:lnTo>
                <a:close/>
              </a:path>
            </a:pathLst>
          </a:custGeom>
          <a:blipFill rotWithShape="1">
            <a:blip r:embed="rId7">
              <a:alphaModFix/>
            </a:blip>
            <a:stretch>
              <a:fillRect b="0" l="-69" r="-6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p13"/>
          <p:cNvSpPr/>
          <p:nvPr/>
        </p:nvSpPr>
        <p:spPr>
          <a:xfrm>
            <a:off x="1157288" y="298977"/>
            <a:ext cx="4139469" cy="560546"/>
          </a:xfrm>
          <a:custGeom>
            <a:rect b="b" l="l" r="r" t="t"/>
            <a:pathLst>
              <a:path extrusionOk="0" h="747395" w="5519293">
                <a:moveTo>
                  <a:pt x="0" y="0"/>
                </a:moveTo>
                <a:lnTo>
                  <a:pt x="5519293" y="0"/>
                </a:lnTo>
                <a:lnTo>
                  <a:pt x="5519293" y="747395"/>
                </a:lnTo>
                <a:lnTo>
                  <a:pt x="0" y="747395"/>
                </a:lnTo>
                <a:lnTo>
                  <a:pt x="0" y="0"/>
                </a:lnTo>
                <a:close/>
              </a:path>
            </a:pathLst>
          </a:custGeom>
          <a:blipFill rotWithShape="1">
            <a:blip r:embed="rId8">
              <a:alphaModFix/>
            </a:blip>
            <a:stretch>
              <a:fillRect b="-303" l="0" r="0" t="-3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80" name="Google Shape;380;p13"/>
          <p:cNvGrpSpPr/>
          <p:nvPr/>
        </p:nvGrpSpPr>
        <p:grpSpPr>
          <a:xfrm rot="-102745">
            <a:off x="5970802" y="2532637"/>
            <a:ext cx="6343934" cy="915661"/>
            <a:chOff x="0" y="-85725"/>
            <a:chExt cx="8458579" cy="1220881"/>
          </a:xfrm>
        </p:grpSpPr>
        <p:sp>
          <p:nvSpPr>
            <p:cNvPr id="381" name="Google Shape;381;p13"/>
            <p:cNvSpPr/>
            <p:nvPr/>
          </p:nvSpPr>
          <p:spPr>
            <a:xfrm>
              <a:off x="0" y="0"/>
              <a:ext cx="8458579" cy="1135156"/>
            </a:xfrm>
            <a:custGeom>
              <a:rect b="b" l="l" r="r" t="t"/>
              <a:pathLst>
                <a:path extrusionOk="0" h="1135156" w="8458579">
                  <a:moveTo>
                    <a:pt x="0" y="0"/>
                  </a:moveTo>
                  <a:lnTo>
                    <a:pt x="8458579" y="0"/>
                  </a:lnTo>
                  <a:lnTo>
                    <a:pt x="8458579" y="1135156"/>
                  </a:lnTo>
                  <a:lnTo>
                    <a:pt x="0" y="1135156"/>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 name="Google Shape;382;p13"/>
            <p:cNvSpPr txBox="1"/>
            <p:nvPr/>
          </p:nvSpPr>
          <p:spPr>
            <a:xfrm>
              <a:off x="0" y="-85725"/>
              <a:ext cx="8458579" cy="1220881"/>
            </a:xfrm>
            <a:prstGeom prst="rect">
              <a:avLst/>
            </a:prstGeom>
            <a:noFill/>
            <a:ln>
              <a:noFill/>
            </a:ln>
          </p:spPr>
          <p:txBody>
            <a:bodyPr anchorCtr="0" anchor="t" bIns="0" lIns="0" spcFirstLastPara="1" rIns="0" wrap="square" tIns="0">
              <a:noAutofit/>
            </a:bodyPr>
            <a:lstStyle/>
            <a:p>
              <a:pPr indent="0" lvl="0" marL="0" marR="0" rtl="0" algn="ctr">
                <a:lnSpc>
                  <a:spcPct val="140062"/>
                </a:lnSpc>
                <a:spcBef>
                  <a:spcPts val="0"/>
                </a:spcBef>
                <a:spcAft>
                  <a:spcPts val="0"/>
                </a:spcAft>
                <a:buNone/>
              </a:pPr>
              <a:r>
                <a:rPr lang="en-US" sz="3859">
                  <a:solidFill>
                    <a:srgbClr val="FFFFFF"/>
                  </a:solidFill>
                  <a:latin typeface="Arial"/>
                  <a:ea typeface="Arial"/>
                  <a:cs typeface="Arial"/>
                  <a:sym typeface="Arial"/>
                </a:rPr>
                <a:t>Assets</a:t>
              </a:r>
              <a:endParaRPr/>
            </a:p>
          </p:txBody>
        </p:sp>
      </p:grpSp>
      <p:grpSp>
        <p:nvGrpSpPr>
          <p:cNvPr id="383" name="Google Shape;383;p13"/>
          <p:cNvGrpSpPr/>
          <p:nvPr/>
        </p:nvGrpSpPr>
        <p:grpSpPr>
          <a:xfrm rot="5400000">
            <a:off x="15687401" y="5021637"/>
            <a:ext cx="4588669" cy="613887"/>
            <a:chOff x="0" y="-66675"/>
            <a:chExt cx="6118225" cy="818516"/>
          </a:xfrm>
        </p:grpSpPr>
        <p:sp>
          <p:nvSpPr>
            <p:cNvPr id="384" name="Google Shape;384;p13"/>
            <p:cNvSpPr/>
            <p:nvPr/>
          </p:nvSpPr>
          <p:spPr>
            <a:xfrm>
              <a:off x="0" y="0"/>
              <a:ext cx="6118225" cy="751841"/>
            </a:xfrm>
            <a:custGeom>
              <a:rect b="b" l="l" r="r" t="t"/>
              <a:pathLst>
                <a:path extrusionOk="0" h="751841" w="6118225">
                  <a:moveTo>
                    <a:pt x="0" y="0"/>
                  </a:moveTo>
                  <a:lnTo>
                    <a:pt x="6118225" y="0"/>
                  </a:lnTo>
                  <a:lnTo>
                    <a:pt x="6118225" y="751841"/>
                  </a:lnTo>
                  <a:lnTo>
                    <a:pt x="0" y="751841"/>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 name="Google Shape;385;p13"/>
            <p:cNvSpPr txBox="1"/>
            <p:nvPr/>
          </p:nvSpPr>
          <p:spPr>
            <a:xfrm>
              <a:off x="0" y="-66675"/>
              <a:ext cx="6118225" cy="818516"/>
            </a:xfrm>
            <a:prstGeom prst="rect">
              <a:avLst/>
            </a:prstGeom>
            <a:noFill/>
            <a:ln>
              <a:noFill/>
            </a:ln>
          </p:spPr>
          <p:txBody>
            <a:bodyPr anchorCtr="0" anchor="t" bIns="0" lIns="0" spcFirstLastPara="1" rIns="0" wrap="square" tIns="0">
              <a:noAutofit/>
            </a:bodyPr>
            <a:lstStyle/>
            <a:p>
              <a:pPr indent="0" lvl="0" marL="0" marR="0" rtl="0" algn="ctr">
                <a:lnSpc>
                  <a:spcPct val="140024"/>
                </a:lnSpc>
                <a:spcBef>
                  <a:spcPts val="0"/>
                </a:spcBef>
                <a:spcAft>
                  <a:spcPts val="0"/>
                </a:spcAft>
                <a:buNone/>
              </a:pPr>
              <a:r>
                <a:rPr b="1" lang="en-US" sz="3298">
                  <a:solidFill>
                    <a:srgbClr val="FFFFFF"/>
                  </a:solidFill>
                  <a:latin typeface="Arial"/>
                  <a:ea typeface="Arial"/>
                  <a:cs typeface="Arial"/>
                  <a:sym typeface="Arial"/>
                </a:rPr>
                <a:t>S25' Training Sessions </a:t>
              </a:r>
              <a:endParaRPr/>
            </a:p>
          </p:txBody>
        </p:sp>
      </p:grpSp>
      <p:sp>
        <p:nvSpPr>
          <p:cNvPr id="386" name="Google Shape;386;p13"/>
          <p:cNvSpPr/>
          <p:nvPr/>
        </p:nvSpPr>
        <p:spPr>
          <a:xfrm>
            <a:off x="11129901" y="5015786"/>
            <a:ext cx="4696983" cy="1384794"/>
          </a:xfrm>
          <a:custGeom>
            <a:rect b="b" l="l" r="r" t="t"/>
            <a:pathLst>
              <a:path extrusionOk="0" h="1384794" w="4696983">
                <a:moveTo>
                  <a:pt x="0" y="0"/>
                </a:moveTo>
                <a:lnTo>
                  <a:pt x="4696984" y="0"/>
                </a:lnTo>
                <a:lnTo>
                  <a:pt x="4696984" y="1384794"/>
                </a:lnTo>
                <a:lnTo>
                  <a:pt x="0" y="1384794"/>
                </a:lnTo>
                <a:lnTo>
                  <a:pt x="0" y="0"/>
                </a:lnTo>
                <a:close/>
              </a:path>
            </a:pathLst>
          </a:custGeom>
          <a:blipFill rotWithShape="1">
            <a:blip r:embed="rId9">
              <a:alphaModFix/>
            </a:blip>
            <a:stretch>
              <a:fillRect b="-559398" l="-25014" r="-418433" t="-37740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 name="Google Shape;387;p13"/>
          <p:cNvSpPr txBox="1"/>
          <p:nvPr/>
        </p:nvSpPr>
        <p:spPr>
          <a:xfrm>
            <a:off x="1572041" y="4097838"/>
            <a:ext cx="5963700" cy="486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160">
                <a:solidFill>
                  <a:srgbClr val="0065B4"/>
                </a:solidFill>
                <a:latin typeface="Poppins"/>
                <a:ea typeface="Poppins"/>
                <a:cs typeface="Poppins"/>
                <a:sym typeface="Poppins"/>
              </a:rPr>
              <a:t>How to Use Assets in Flutter</a:t>
            </a:r>
            <a:endParaRPr/>
          </a:p>
        </p:txBody>
      </p:sp>
      <p:sp>
        <p:nvSpPr>
          <p:cNvPr id="388" name="Google Shape;388;p13"/>
          <p:cNvSpPr txBox="1"/>
          <p:nvPr/>
        </p:nvSpPr>
        <p:spPr>
          <a:xfrm>
            <a:off x="2313664" y="4863594"/>
            <a:ext cx="9041337" cy="153698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2960">
                <a:solidFill>
                  <a:srgbClr val="0065B4"/>
                </a:solidFill>
                <a:latin typeface="Poppins"/>
                <a:ea typeface="Poppins"/>
                <a:cs typeface="Poppins"/>
                <a:sym typeface="Poppins"/>
              </a:rPr>
              <a:t>  1. Add assets to your project:</a:t>
            </a:r>
            <a:endParaRPr/>
          </a:p>
          <a:p>
            <a:pPr indent="0" lvl="0" marL="0" marR="0" rtl="0" algn="l">
              <a:lnSpc>
                <a:spcPct val="140000"/>
              </a:lnSpc>
              <a:spcBef>
                <a:spcPts val="0"/>
              </a:spcBef>
              <a:spcAft>
                <a:spcPts val="0"/>
              </a:spcAft>
              <a:buNone/>
            </a:pPr>
            <a:r>
              <a:rPr lang="en-US" sz="2760">
                <a:solidFill>
                  <a:srgbClr val="000000"/>
                </a:solidFill>
                <a:latin typeface="Poppins"/>
                <a:ea typeface="Poppins"/>
                <a:cs typeface="Poppins"/>
                <a:sym typeface="Poppins"/>
              </a:rPr>
              <a:t>    Place your assets in a folder (commonly named assets) at the root of your Flutter project.</a:t>
            </a:r>
            <a:endParaRPr/>
          </a:p>
        </p:txBody>
      </p:sp>
      <p:sp>
        <p:nvSpPr>
          <p:cNvPr id="389" name="Google Shape;389;p13"/>
          <p:cNvSpPr txBox="1"/>
          <p:nvPr/>
        </p:nvSpPr>
        <p:spPr>
          <a:xfrm>
            <a:off x="2614674" y="6572025"/>
            <a:ext cx="7263300" cy="455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960">
                <a:solidFill>
                  <a:srgbClr val="0065B4"/>
                </a:solidFill>
                <a:latin typeface="Poppins"/>
                <a:ea typeface="Poppins"/>
                <a:cs typeface="Poppins"/>
                <a:sym typeface="Poppins"/>
              </a:rPr>
              <a:t>2. Declare assets in pubspec.yaml:</a:t>
            </a:r>
            <a:endParaRPr/>
          </a:p>
        </p:txBody>
      </p:sp>
      <p:sp>
        <p:nvSpPr>
          <p:cNvPr id="390" name="Google Shape;390;p13"/>
          <p:cNvSpPr/>
          <p:nvPr/>
        </p:nvSpPr>
        <p:spPr>
          <a:xfrm>
            <a:off x="4553892" y="7420673"/>
            <a:ext cx="10083316" cy="1341732"/>
          </a:xfrm>
          <a:custGeom>
            <a:rect b="b" l="l" r="r" t="t"/>
            <a:pathLst>
              <a:path extrusionOk="0" h="1341732" w="10083316">
                <a:moveTo>
                  <a:pt x="0" y="0"/>
                </a:moveTo>
                <a:lnTo>
                  <a:pt x="10083316" y="0"/>
                </a:lnTo>
                <a:lnTo>
                  <a:pt x="10083316" y="1341731"/>
                </a:lnTo>
                <a:lnTo>
                  <a:pt x="0" y="1341731"/>
                </a:lnTo>
                <a:lnTo>
                  <a:pt x="0" y="0"/>
                </a:lnTo>
                <a:close/>
              </a:path>
            </a:pathLst>
          </a:custGeom>
          <a:blipFill rotWithShape="1">
            <a:blip r:embed="rId10">
              <a:alphaModFix/>
            </a:blip>
            <a:stretch>
              <a:fillRect b="-473958" l="-66735" r="-74309" t="-44489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14"/>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 name="Google Shape;396;p14"/>
          <p:cNvSpPr/>
          <p:nvPr/>
        </p:nvSpPr>
        <p:spPr>
          <a:xfrm rot="-5400000">
            <a:off x="-4564856" y="4564856"/>
            <a:ext cx="10287000" cy="1157287"/>
          </a:xfrm>
          <a:custGeom>
            <a:rect b="b" l="l" r="r" t="t"/>
            <a:pathLst>
              <a:path extrusionOk="0" h="1543050" w="13716000">
                <a:moveTo>
                  <a:pt x="0" y="0"/>
                </a:moveTo>
                <a:lnTo>
                  <a:pt x="13716000" y="0"/>
                </a:lnTo>
                <a:lnTo>
                  <a:pt x="13716000" y="1543050"/>
                </a:lnTo>
                <a:lnTo>
                  <a:pt x="0" y="1543050"/>
                </a:lnTo>
                <a:lnTo>
                  <a:pt x="0" y="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 name="Google Shape;397;p14"/>
          <p:cNvSpPr/>
          <p:nvPr/>
        </p:nvSpPr>
        <p:spPr>
          <a:xfrm rot="5400000">
            <a:off x="12565856" y="4564856"/>
            <a:ext cx="10287000" cy="1157287"/>
          </a:xfrm>
          <a:custGeom>
            <a:rect b="b" l="l" r="r" t="t"/>
            <a:pathLst>
              <a:path extrusionOk="0" h="1543050" w="13716000">
                <a:moveTo>
                  <a:pt x="13716000" y="1543050"/>
                </a:moveTo>
                <a:lnTo>
                  <a:pt x="0" y="1543050"/>
                </a:lnTo>
                <a:lnTo>
                  <a:pt x="0" y="0"/>
                </a:lnTo>
                <a:lnTo>
                  <a:pt x="13716000" y="0"/>
                </a:lnTo>
                <a:lnTo>
                  <a:pt x="13716000" y="154305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 name="Google Shape;398;p14"/>
          <p:cNvSpPr/>
          <p:nvPr/>
        </p:nvSpPr>
        <p:spPr>
          <a:xfrm>
            <a:off x="2052412" y="3815085"/>
            <a:ext cx="14089826" cy="5170990"/>
          </a:xfrm>
          <a:custGeom>
            <a:rect b="b" l="l" r="r" t="t"/>
            <a:pathLst>
              <a:path extrusionOk="0" h="5170990" w="14089826">
                <a:moveTo>
                  <a:pt x="0" y="0"/>
                </a:moveTo>
                <a:lnTo>
                  <a:pt x="14089826" y="0"/>
                </a:lnTo>
                <a:lnTo>
                  <a:pt x="14089826" y="5170990"/>
                </a:lnTo>
                <a:lnTo>
                  <a:pt x="0" y="51709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 name="Google Shape;399;p14"/>
          <p:cNvSpPr/>
          <p:nvPr/>
        </p:nvSpPr>
        <p:spPr>
          <a:xfrm>
            <a:off x="5571167" y="2289413"/>
            <a:ext cx="7143834" cy="1423149"/>
          </a:xfrm>
          <a:custGeom>
            <a:rect b="b" l="l" r="r" t="t"/>
            <a:pathLst>
              <a:path extrusionOk="0" h="1423149" w="7143834">
                <a:moveTo>
                  <a:pt x="0" y="0"/>
                </a:moveTo>
                <a:lnTo>
                  <a:pt x="7143835" y="0"/>
                </a:lnTo>
                <a:lnTo>
                  <a:pt x="7143835" y="1423149"/>
                </a:lnTo>
                <a:lnTo>
                  <a:pt x="0" y="142314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 name="Google Shape;400;p14"/>
          <p:cNvSpPr/>
          <p:nvPr/>
        </p:nvSpPr>
        <p:spPr>
          <a:xfrm>
            <a:off x="2088564" y="1028700"/>
            <a:ext cx="1052232" cy="218338"/>
          </a:xfrm>
          <a:custGeom>
            <a:rect b="b" l="l" r="r" t="t"/>
            <a:pathLst>
              <a:path extrusionOk="0" h="218338" w="1052232">
                <a:moveTo>
                  <a:pt x="0" y="0"/>
                </a:moveTo>
                <a:lnTo>
                  <a:pt x="1052232" y="0"/>
                </a:lnTo>
                <a:lnTo>
                  <a:pt x="1052232" y="218338"/>
                </a:lnTo>
                <a:lnTo>
                  <a:pt x="0" y="218338"/>
                </a:lnTo>
                <a:lnTo>
                  <a:pt x="0" y="0"/>
                </a:lnTo>
                <a:close/>
              </a:path>
            </a:pathLst>
          </a:custGeom>
          <a:blipFill rotWithShape="1">
            <a:blip r:embed="rId7">
              <a:alphaModFix/>
            </a:blip>
            <a:stretch>
              <a:fillRect b="0" l="-69" r="-6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 name="Google Shape;401;p14"/>
          <p:cNvSpPr/>
          <p:nvPr/>
        </p:nvSpPr>
        <p:spPr>
          <a:xfrm>
            <a:off x="1157288" y="298977"/>
            <a:ext cx="4139469" cy="560546"/>
          </a:xfrm>
          <a:custGeom>
            <a:rect b="b" l="l" r="r" t="t"/>
            <a:pathLst>
              <a:path extrusionOk="0" h="747395" w="5519293">
                <a:moveTo>
                  <a:pt x="0" y="0"/>
                </a:moveTo>
                <a:lnTo>
                  <a:pt x="5519293" y="0"/>
                </a:lnTo>
                <a:lnTo>
                  <a:pt x="5519293" y="747395"/>
                </a:lnTo>
                <a:lnTo>
                  <a:pt x="0" y="747395"/>
                </a:lnTo>
                <a:lnTo>
                  <a:pt x="0" y="0"/>
                </a:lnTo>
                <a:close/>
              </a:path>
            </a:pathLst>
          </a:custGeom>
          <a:blipFill rotWithShape="1">
            <a:blip r:embed="rId8">
              <a:alphaModFix/>
            </a:blip>
            <a:stretch>
              <a:fillRect b="-303" l="0" r="0" t="-3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02" name="Google Shape;402;p14"/>
          <p:cNvGrpSpPr/>
          <p:nvPr/>
        </p:nvGrpSpPr>
        <p:grpSpPr>
          <a:xfrm rot="-102745">
            <a:off x="5970802" y="2532637"/>
            <a:ext cx="6343934" cy="915661"/>
            <a:chOff x="0" y="-85725"/>
            <a:chExt cx="8458579" cy="1220881"/>
          </a:xfrm>
        </p:grpSpPr>
        <p:sp>
          <p:nvSpPr>
            <p:cNvPr id="403" name="Google Shape;403;p14"/>
            <p:cNvSpPr/>
            <p:nvPr/>
          </p:nvSpPr>
          <p:spPr>
            <a:xfrm>
              <a:off x="0" y="0"/>
              <a:ext cx="8458579" cy="1135156"/>
            </a:xfrm>
            <a:custGeom>
              <a:rect b="b" l="l" r="r" t="t"/>
              <a:pathLst>
                <a:path extrusionOk="0" h="1135156" w="8458579">
                  <a:moveTo>
                    <a:pt x="0" y="0"/>
                  </a:moveTo>
                  <a:lnTo>
                    <a:pt x="8458579" y="0"/>
                  </a:lnTo>
                  <a:lnTo>
                    <a:pt x="8458579" y="1135156"/>
                  </a:lnTo>
                  <a:lnTo>
                    <a:pt x="0" y="1135156"/>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 name="Google Shape;404;p14"/>
            <p:cNvSpPr txBox="1"/>
            <p:nvPr/>
          </p:nvSpPr>
          <p:spPr>
            <a:xfrm>
              <a:off x="0" y="-85725"/>
              <a:ext cx="8458579" cy="1220881"/>
            </a:xfrm>
            <a:prstGeom prst="rect">
              <a:avLst/>
            </a:prstGeom>
            <a:noFill/>
            <a:ln>
              <a:noFill/>
            </a:ln>
          </p:spPr>
          <p:txBody>
            <a:bodyPr anchorCtr="0" anchor="t" bIns="0" lIns="0" spcFirstLastPara="1" rIns="0" wrap="square" tIns="0">
              <a:noAutofit/>
            </a:bodyPr>
            <a:lstStyle/>
            <a:p>
              <a:pPr indent="0" lvl="0" marL="0" marR="0" rtl="0" algn="ctr">
                <a:lnSpc>
                  <a:spcPct val="140062"/>
                </a:lnSpc>
                <a:spcBef>
                  <a:spcPts val="0"/>
                </a:spcBef>
                <a:spcAft>
                  <a:spcPts val="0"/>
                </a:spcAft>
                <a:buNone/>
              </a:pPr>
              <a:r>
                <a:rPr lang="en-US" sz="3859">
                  <a:solidFill>
                    <a:srgbClr val="FFFFFF"/>
                  </a:solidFill>
                  <a:latin typeface="Arial"/>
                  <a:ea typeface="Arial"/>
                  <a:cs typeface="Arial"/>
                  <a:sym typeface="Arial"/>
                </a:rPr>
                <a:t>Assets</a:t>
              </a:r>
              <a:endParaRPr/>
            </a:p>
          </p:txBody>
        </p:sp>
      </p:grpSp>
      <p:grpSp>
        <p:nvGrpSpPr>
          <p:cNvPr id="405" name="Google Shape;405;p14"/>
          <p:cNvGrpSpPr/>
          <p:nvPr/>
        </p:nvGrpSpPr>
        <p:grpSpPr>
          <a:xfrm rot="5400000">
            <a:off x="15687401" y="5021637"/>
            <a:ext cx="4588669" cy="613887"/>
            <a:chOff x="0" y="-66675"/>
            <a:chExt cx="6118225" cy="818516"/>
          </a:xfrm>
        </p:grpSpPr>
        <p:sp>
          <p:nvSpPr>
            <p:cNvPr id="406" name="Google Shape;406;p14"/>
            <p:cNvSpPr/>
            <p:nvPr/>
          </p:nvSpPr>
          <p:spPr>
            <a:xfrm>
              <a:off x="0" y="0"/>
              <a:ext cx="6118225" cy="751841"/>
            </a:xfrm>
            <a:custGeom>
              <a:rect b="b" l="l" r="r" t="t"/>
              <a:pathLst>
                <a:path extrusionOk="0" h="751841" w="6118225">
                  <a:moveTo>
                    <a:pt x="0" y="0"/>
                  </a:moveTo>
                  <a:lnTo>
                    <a:pt x="6118225" y="0"/>
                  </a:lnTo>
                  <a:lnTo>
                    <a:pt x="6118225" y="751841"/>
                  </a:lnTo>
                  <a:lnTo>
                    <a:pt x="0" y="751841"/>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 name="Google Shape;407;p14"/>
            <p:cNvSpPr txBox="1"/>
            <p:nvPr/>
          </p:nvSpPr>
          <p:spPr>
            <a:xfrm>
              <a:off x="0" y="-66675"/>
              <a:ext cx="6118225" cy="818516"/>
            </a:xfrm>
            <a:prstGeom prst="rect">
              <a:avLst/>
            </a:prstGeom>
            <a:noFill/>
            <a:ln>
              <a:noFill/>
            </a:ln>
          </p:spPr>
          <p:txBody>
            <a:bodyPr anchorCtr="0" anchor="t" bIns="0" lIns="0" spcFirstLastPara="1" rIns="0" wrap="square" tIns="0">
              <a:noAutofit/>
            </a:bodyPr>
            <a:lstStyle/>
            <a:p>
              <a:pPr indent="0" lvl="0" marL="0" marR="0" rtl="0" algn="ctr">
                <a:lnSpc>
                  <a:spcPct val="140024"/>
                </a:lnSpc>
                <a:spcBef>
                  <a:spcPts val="0"/>
                </a:spcBef>
                <a:spcAft>
                  <a:spcPts val="0"/>
                </a:spcAft>
                <a:buNone/>
              </a:pPr>
              <a:r>
                <a:rPr b="1" lang="en-US" sz="3298">
                  <a:solidFill>
                    <a:srgbClr val="FFFFFF"/>
                  </a:solidFill>
                  <a:latin typeface="Arial"/>
                  <a:ea typeface="Arial"/>
                  <a:cs typeface="Arial"/>
                  <a:sym typeface="Arial"/>
                </a:rPr>
                <a:t>S25' Training Sessions </a:t>
              </a:r>
              <a:endParaRPr/>
            </a:p>
          </p:txBody>
        </p:sp>
      </p:grpSp>
      <p:sp>
        <p:nvSpPr>
          <p:cNvPr id="408" name="Google Shape;408;p14"/>
          <p:cNvSpPr txBox="1"/>
          <p:nvPr/>
        </p:nvSpPr>
        <p:spPr>
          <a:xfrm>
            <a:off x="7686504" y="5571125"/>
            <a:ext cx="4139400" cy="10995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lang="en-US" sz="7143">
                <a:solidFill>
                  <a:srgbClr val="0065B4"/>
                </a:solidFill>
                <a:latin typeface="Poppins"/>
                <a:ea typeface="Poppins"/>
                <a:cs typeface="Poppins"/>
                <a:sym typeface="Poppins"/>
              </a:rPr>
              <a:t>Images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15"/>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 name="Google Shape;414;p15"/>
          <p:cNvSpPr/>
          <p:nvPr/>
        </p:nvSpPr>
        <p:spPr>
          <a:xfrm rot="-5400000">
            <a:off x="-4564856" y="4564856"/>
            <a:ext cx="10287000" cy="1157287"/>
          </a:xfrm>
          <a:custGeom>
            <a:rect b="b" l="l" r="r" t="t"/>
            <a:pathLst>
              <a:path extrusionOk="0" h="1543050" w="13716000">
                <a:moveTo>
                  <a:pt x="0" y="0"/>
                </a:moveTo>
                <a:lnTo>
                  <a:pt x="13716000" y="0"/>
                </a:lnTo>
                <a:lnTo>
                  <a:pt x="13716000" y="1543050"/>
                </a:lnTo>
                <a:lnTo>
                  <a:pt x="0" y="1543050"/>
                </a:lnTo>
                <a:lnTo>
                  <a:pt x="0" y="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 name="Google Shape;415;p15"/>
          <p:cNvSpPr/>
          <p:nvPr/>
        </p:nvSpPr>
        <p:spPr>
          <a:xfrm rot="5400000">
            <a:off x="12565856" y="4564856"/>
            <a:ext cx="10287000" cy="1157287"/>
          </a:xfrm>
          <a:custGeom>
            <a:rect b="b" l="l" r="r" t="t"/>
            <a:pathLst>
              <a:path extrusionOk="0" h="1543050" w="13716000">
                <a:moveTo>
                  <a:pt x="13716000" y="1543050"/>
                </a:moveTo>
                <a:lnTo>
                  <a:pt x="0" y="1543050"/>
                </a:lnTo>
                <a:lnTo>
                  <a:pt x="0" y="0"/>
                </a:lnTo>
                <a:lnTo>
                  <a:pt x="13716000" y="0"/>
                </a:lnTo>
                <a:lnTo>
                  <a:pt x="13716000" y="154305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 name="Google Shape;416;p15"/>
          <p:cNvSpPr/>
          <p:nvPr/>
        </p:nvSpPr>
        <p:spPr>
          <a:xfrm>
            <a:off x="2052412" y="3815085"/>
            <a:ext cx="14089826" cy="5170990"/>
          </a:xfrm>
          <a:custGeom>
            <a:rect b="b" l="l" r="r" t="t"/>
            <a:pathLst>
              <a:path extrusionOk="0" h="5170990" w="14089826">
                <a:moveTo>
                  <a:pt x="0" y="0"/>
                </a:moveTo>
                <a:lnTo>
                  <a:pt x="14089826" y="0"/>
                </a:lnTo>
                <a:lnTo>
                  <a:pt x="14089826" y="5170990"/>
                </a:lnTo>
                <a:lnTo>
                  <a:pt x="0" y="51709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 name="Google Shape;417;p15"/>
          <p:cNvSpPr/>
          <p:nvPr/>
        </p:nvSpPr>
        <p:spPr>
          <a:xfrm>
            <a:off x="5571167" y="2289413"/>
            <a:ext cx="7143834" cy="1423149"/>
          </a:xfrm>
          <a:custGeom>
            <a:rect b="b" l="l" r="r" t="t"/>
            <a:pathLst>
              <a:path extrusionOk="0" h="1423149" w="7143834">
                <a:moveTo>
                  <a:pt x="0" y="0"/>
                </a:moveTo>
                <a:lnTo>
                  <a:pt x="7143835" y="0"/>
                </a:lnTo>
                <a:lnTo>
                  <a:pt x="7143835" y="1423149"/>
                </a:lnTo>
                <a:lnTo>
                  <a:pt x="0" y="142314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 name="Google Shape;418;p15"/>
          <p:cNvSpPr/>
          <p:nvPr/>
        </p:nvSpPr>
        <p:spPr>
          <a:xfrm>
            <a:off x="2088564" y="1028700"/>
            <a:ext cx="1052232" cy="218338"/>
          </a:xfrm>
          <a:custGeom>
            <a:rect b="b" l="l" r="r" t="t"/>
            <a:pathLst>
              <a:path extrusionOk="0" h="218338" w="1052232">
                <a:moveTo>
                  <a:pt x="0" y="0"/>
                </a:moveTo>
                <a:lnTo>
                  <a:pt x="1052232" y="0"/>
                </a:lnTo>
                <a:lnTo>
                  <a:pt x="1052232" y="218338"/>
                </a:lnTo>
                <a:lnTo>
                  <a:pt x="0" y="218338"/>
                </a:lnTo>
                <a:lnTo>
                  <a:pt x="0" y="0"/>
                </a:lnTo>
                <a:close/>
              </a:path>
            </a:pathLst>
          </a:custGeom>
          <a:blipFill rotWithShape="1">
            <a:blip r:embed="rId7">
              <a:alphaModFix/>
            </a:blip>
            <a:stretch>
              <a:fillRect b="0" l="-69" r="-6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 name="Google Shape;419;p15"/>
          <p:cNvSpPr/>
          <p:nvPr/>
        </p:nvSpPr>
        <p:spPr>
          <a:xfrm>
            <a:off x="1157288" y="298977"/>
            <a:ext cx="4139469" cy="560546"/>
          </a:xfrm>
          <a:custGeom>
            <a:rect b="b" l="l" r="r" t="t"/>
            <a:pathLst>
              <a:path extrusionOk="0" h="747395" w="5519293">
                <a:moveTo>
                  <a:pt x="0" y="0"/>
                </a:moveTo>
                <a:lnTo>
                  <a:pt x="5519293" y="0"/>
                </a:lnTo>
                <a:lnTo>
                  <a:pt x="5519293" y="747395"/>
                </a:lnTo>
                <a:lnTo>
                  <a:pt x="0" y="747395"/>
                </a:lnTo>
                <a:lnTo>
                  <a:pt x="0" y="0"/>
                </a:lnTo>
                <a:close/>
              </a:path>
            </a:pathLst>
          </a:custGeom>
          <a:blipFill rotWithShape="1">
            <a:blip r:embed="rId8">
              <a:alphaModFix/>
            </a:blip>
            <a:stretch>
              <a:fillRect b="-303" l="0" r="0" t="-3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20" name="Google Shape;420;p15"/>
          <p:cNvGrpSpPr/>
          <p:nvPr/>
        </p:nvGrpSpPr>
        <p:grpSpPr>
          <a:xfrm rot="-102745">
            <a:off x="5970802" y="2532637"/>
            <a:ext cx="6343934" cy="915661"/>
            <a:chOff x="0" y="-85725"/>
            <a:chExt cx="8458579" cy="1220881"/>
          </a:xfrm>
        </p:grpSpPr>
        <p:sp>
          <p:nvSpPr>
            <p:cNvPr id="421" name="Google Shape;421;p15"/>
            <p:cNvSpPr/>
            <p:nvPr/>
          </p:nvSpPr>
          <p:spPr>
            <a:xfrm>
              <a:off x="0" y="0"/>
              <a:ext cx="8458579" cy="1135156"/>
            </a:xfrm>
            <a:custGeom>
              <a:rect b="b" l="l" r="r" t="t"/>
              <a:pathLst>
                <a:path extrusionOk="0" h="1135156" w="8458579">
                  <a:moveTo>
                    <a:pt x="0" y="0"/>
                  </a:moveTo>
                  <a:lnTo>
                    <a:pt x="8458579" y="0"/>
                  </a:lnTo>
                  <a:lnTo>
                    <a:pt x="8458579" y="1135156"/>
                  </a:lnTo>
                  <a:lnTo>
                    <a:pt x="0" y="1135156"/>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2" name="Google Shape;422;p15"/>
            <p:cNvSpPr txBox="1"/>
            <p:nvPr/>
          </p:nvSpPr>
          <p:spPr>
            <a:xfrm>
              <a:off x="0" y="-85725"/>
              <a:ext cx="8458579" cy="1220881"/>
            </a:xfrm>
            <a:prstGeom prst="rect">
              <a:avLst/>
            </a:prstGeom>
            <a:noFill/>
            <a:ln>
              <a:noFill/>
            </a:ln>
          </p:spPr>
          <p:txBody>
            <a:bodyPr anchorCtr="0" anchor="t" bIns="0" lIns="0" spcFirstLastPara="1" rIns="0" wrap="square" tIns="0">
              <a:noAutofit/>
            </a:bodyPr>
            <a:lstStyle/>
            <a:p>
              <a:pPr indent="0" lvl="0" marL="0" marR="0" rtl="0" algn="ctr">
                <a:lnSpc>
                  <a:spcPct val="140062"/>
                </a:lnSpc>
                <a:spcBef>
                  <a:spcPts val="0"/>
                </a:spcBef>
                <a:spcAft>
                  <a:spcPts val="0"/>
                </a:spcAft>
                <a:buNone/>
              </a:pPr>
              <a:r>
                <a:rPr lang="en-US" sz="3859">
                  <a:solidFill>
                    <a:srgbClr val="FFFFFF"/>
                  </a:solidFill>
                  <a:latin typeface="Arial"/>
                  <a:ea typeface="Arial"/>
                  <a:cs typeface="Arial"/>
                  <a:sym typeface="Arial"/>
                </a:rPr>
                <a:t>Assets</a:t>
              </a:r>
              <a:endParaRPr/>
            </a:p>
          </p:txBody>
        </p:sp>
      </p:grpSp>
      <p:grpSp>
        <p:nvGrpSpPr>
          <p:cNvPr id="423" name="Google Shape;423;p15"/>
          <p:cNvGrpSpPr/>
          <p:nvPr/>
        </p:nvGrpSpPr>
        <p:grpSpPr>
          <a:xfrm rot="5400000">
            <a:off x="15687401" y="5021637"/>
            <a:ext cx="4588669" cy="613887"/>
            <a:chOff x="0" y="-66675"/>
            <a:chExt cx="6118225" cy="818516"/>
          </a:xfrm>
        </p:grpSpPr>
        <p:sp>
          <p:nvSpPr>
            <p:cNvPr id="424" name="Google Shape;424;p15"/>
            <p:cNvSpPr/>
            <p:nvPr/>
          </p:nvSpPr>
          <p:spPr>
            <a:xfrm>
              <a:off x="0" y="0"/>
              <a:ext cx="6118225" cy="751841"/>
            </a:xfrm>
            <a:custGeom>
              <a:rect b="b" l="l" r="r" t="t"/>
              <a:pathLst>
                <a:path extrusionOk="0" h="751841" w="6118225">
                  <a:moveTo>
                    <a:pt x="0" y="0"/>
                  </a:moveTo>
                  <a:lnTo>
                    <a:pt x="6118225" y="0"/>
                  </a:lnTo>
                  <a:lnTo>
                    <a:pt x="6118225" y="751841"/>
                  </a:lnTo>
                  <a:lnTo>
                    <a:pt x="0" y="751841"/>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5" name="Google Shape;425;p15"/>
            <p:cNvSpPr txBox="1"/>
            <p:nvPr/>
          </p:nvSpPr>
          <p:spPr>
            <a:xfrm>
              <a:off x="0" y="-66675"/>
              <a:ext cx="6118225" cy="818516"/>
            </a:xfrm>
            <a:prstGeom prst="rect">
              <a:avLst/>
            </a:prstGeom>
            <a:noFill/>
            <a:ln>
              <a:noFill/>
            </a:ln>
          </p:spPr>
          <p:txBody>
            <a:bodyPr anchorCtr="0" anchor="t" bIns="0" lIns="0" spcFirstLastPara="1" rIns="0" wrap="square" tIns="0">
              <a:noAutofit/>
            </a:bodyPr>
            <a:lstStyle/>
            <a:p>
              <a:pPr indent="0" lvl="0" marL="0" marR="0" rtl="0" algn="ctr">
                <a:lnSpc>
                  <a:spcPct val="140024"/>
                </a:lnSpc>
                <a:spcBef>
                  <a:spcPts val="0"/>
                </a:spcBef>
                <a:spcAft>
                  <a:spcPts val="0"/>
                </a:spcAft>
                <a:buNone/>
              </a:pPr>
              <a:r>
                <a:rPr b="1" lang="en-US" sz="3298">
                  <a:solidFill>
                    <a:srgbClr val="FFFFFF"/>
                  </a:solidFill>
                  <a:latin typeface="Arial"/>
                  <a:ea typeface="Arial"/>
                  <a:cs typeface="Arial"/>
                  <a:sym typeface="Arial"/>
                </a:rPr>
                <a:t>S25' Training Sessions </a:t>
              </a:r>
              <a:endParaRPr/>
            </a:p>
          </p:txBody>
        </p:sp>
      </p:grpSp>
      <p:sp>
        <p:nvSpPr>
          <p:cNvPr id="426" name="Google Shape;426;p15"/>
          <p:cNvSpPr/>
          <p:nvPr/>
        </p:nvSpPr>
        <p:spPr>
          <a:xfrm>
            <a:off x="9163174" y="6500722"/>
            <a:ext cx="6979079" cy="2059117"/>
          </a:xfrm>
          <a:custGeom>
            <a:rect b="b" l="l" r="r" t="t"/>
            <a:pathLst>
              <a:path extrusionOk="0" h="2059117" w="6979079">
                <a:moveTo>
                  <a:pt x="0" y="0"/>
                </a:moveTo>
                <a:lnTo>
                  <a:pt x="6979079" y="0"/>
                </a:lnTo>
                <a:lnTo>
                  <a:pt x="6979079" y="2059116"/>
                </a:lnTo>
                <a:lnTo>
                  <a:pt x="0" y="2059116"/>
                </a:lnTo>
                <a:lnTo>
                  <a:pt x="0" y="0"/>
                </a:lnTo>
                <a:close/>
              </a:path>
            </a:pathLst>
          </a:custGeom>
          <a:blipFill rotWithShape="1">
            <a:blip r:embed="rId9">
              <a:alphaModFix/>
            </a:blip>
            <a:stretch>
              <a:fillRect b="-305806" l="-138591" r="-162611" t="-35912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7" name="Google Shape;427;p15"/>
          <p:cNvSpPr txBox="1"/>
          <p:nvPr/>
        </p:nvSpPr>
        <p:spPr>
          <a:xfrm>
            <a:off x="2264199" y="4488550"/>
            <a:ext cx="4503900" cy="532500"/>
          </a:xfrm>
          <a:prstGeom prst="rect">
            <a:avLst/>
          </a:prstGeom>
          <a:noFill/>
          <a:ln>
            <a:noFill/>
          </a:ln>
        </p:spPr>
        <p:txBody>
          <a:bodyPr anchorCtr="0" anchor="t" bIns="0" lIns="0" spcFirstLastPara="1" rIns="0" wrap="square" tIns="0">
            <a:spAutoFit/>
          </a:bodyPr>
          <a:lstStyle/>
          <a:p>
            <a:pPr indent="0" lvl="0" marL="0" marR="0" rtl="0" algn="ctr">
              <a:lnSpc>
                <a:spcPct val="140040"/>
              </a:lnSpc>
              <a:spcBef>
                <a:spcPts val="0"/>
              </a:spcBef>
              <a:spcAft>
                <a:spcPts val="0"/>
              </a:spcAft>
              <a:buNone/>
            </a:pPr>
            <a:r>
              <a:rPr b="1" lang="en-US" sz="3459">
                <a:solidFill>
                  <a:srgbClr val="0065B4"/>
                </a:solidFill>
                <a:latin typeface="Poppins"/>
                <a:ea typeface="Poppins"/>
                <a:cs typeface="Poppins"/>
                <a:sym typeface="Poppins"/>
              </a:rPr>
              <a:t>1.Asset Image</a:t>
            </a:r>
            <a:endParaRPr/>
          </a:p>
        </p:txBody>
      </p:sp>
      <p:sp>
        <p:nvSpPr>
          <p:cNvPr id="428" name="Google Shape;428;p15"/>
          <p:cNvSpPr txBox="1"/>
          <p:nvPr/>
        </p:nvSpPr>
        <p:spPr>
          <a:xfrm>
            <a:off x="2088564" y="5200650"/>
            <a:ext cx="10006718" cy="1582801"/>
          </a:xfrm>
          <a:prstGeom prst="rect">
            <a:avLst/>
          </a:prstGeom>
          <a:noFill/>
          <a:ln>
            <a:noFill/>
          </a:ln>
        </p:spPr>
        <p:txBody>
          <a:bodyPr anchorCtr="0" anchor="t" bIns="0" lIns="0" spcFirstLastPara="1" rIns="0" wrap="square" tIns="0">
            <a:spAutoFit/>
          </a:bodyPr>
          <a:lstStyle/>
          <a:p>
            <a:pPr indent="-316627" lvl="1" marL="633255" marR="0" rtl="0" algn="l">
              <a:lnSpc>
                <a:spcPct val="140027"/>
              </a:lnSpc>
              <a:spcBef>
                <a:spcPts val="0"/>
              </a:spcBef>
              <a:spcAft>
                <a:spcPts val="0"/>
              </a:spcAft>
              <a:buClr>
                <a:srgbClr val="000000"/>
              </a:buClr>
              <a:buSzPts val="2933"/>
              <a:buFont typeface="Arial"/>
              <a:buChar char="•"/>
            </a:pPr>
            <a:r>
              <a:rPr b="0" i="0" lang="en-US" sz="2933" u="none" cap="none" strike="noStrike">
                <a:solidFill>
                  <a:srgbClr val="000000"/>
                </a:solidFill>
                <a:latin typeface="Poppins"/>
                <a:ea typeface="Poppins"/>
                <a:cs typeface="Poppins"/>
                <a:sym typeface="Poppins"/>
              </a:rPr>
              <a:t>Place your image inside the </a:t>
            </a:r>
            <a:r>
              <a:rPr b="1" i="0" lang="en-US" sz="2933" u="none" cap="none" strike="noStrike">
                <a:solidFill>
                  <a:srgbClr val="0065B4"/>
                </a:solidFill>
                <a:latin typeface="Poppins"/>
                <a:ea typeface="Poppins"/>
                <a:cs typeface="Poppins"/>
                <a:sym typeface="Poppins"/>
              </a:rPr>
              <a:t>assets/images/</a:t>
            </a:r>
            <a:r>
              <a:rPr b="0" i="0" lang="en-US" sz="2933" u="none" cap="none" strike="noStrike">
                <a:solidFill>
                  <a:srgbClr val="000000"/>
                </a:solidFill>
                <a:latin typeface="Poppins"/>
                <a:ea typeface="Poppins"/>
                <a:cs typeface="Poppins"/>
                <a:sym typeface="Poppins"/>
              </a:rPr>
              <a:t> folder.</a:t>
            </a:r>
            <a:endParaRPr/>
          </a:p>
          <a:p>
            <a:pPr indent="-316627" lvl="1" marL="633255" marR="0" rtl="0" algn="l">
              <a:lnSpc>
                <a:spcPct val="140027"/>
              </a:lnSpc>
              <a:spcBef>
                <a:spcPts val="0"/>
              </a:spcBef>
              <a:spcAft>
                <a:spcPts val="0"/>
              </a:spcAft>
              <a:buClr>
                <a:srgbClr val="000000"/>
              </a:buClr>
              <a:buSzPts val="2933"/>
              <a:buFont typeface="Arial"/>
              <a:buChar char="•"/>
            </a:pPr>
            <a:r>
              <a:rPr b="0" i="0" lang="en-US" sz="2933" u="none" cap="none" strike="noStrike">
                <a:solidFill>
                  <a:srgbClr val="000000"/>
                </a:solidFill>
                <a:latin typeface="Poppins"/>
                <a:ea typeface="Poppins"/>
                <a:cs typeface="Poppins"/>
                <a:sym typeface="Poppins"/>
              </a:rPr>
              <a:t>Add the path in </a:t>
            </a:r>
            <a:r>
              <a:rPr b="0" i="0" lang="en-US" sz="2933" u="none" cap="none" strike="noStrike">
                <a:solidFill>
                  <a:srgbClr val="0065B4"/>
                </a:solidFill>
                <a:latin typeface="Poppins"/>
                <a:ea typeface="Poppins"/>
                <a:cs typeface="Poppins"/>
                <a:sym typeface="Poppins"/>
              </a:rPr>
              <a:t>pubspec.yaml </a:t>
            </a:r>
            <a:r>
              <a:rPr b="0" i="0" lang="en-US" sz="2933" u="none" cap="none" strike="noStrike">
                <a:solidFill>
                  <a:srgbClr val="000000"/>
                </a:solidFill>
                <a:latin typeface="Poppins"/>
                <a:ea typeface="Poppins"/>
                <a:cs typeface="Poppins"/>
                <a:sym typeface="Poppins"/>
              </a:rPr>
              <a:t>file</a:t>
            </a:r>
            <a:endParaRPr/>
          </a:p>
          <a:p>
            <a:pPr indent="-316627" lvl="1" marL="633255" marR="0" rtl="0" algn="l">
              <a:lnSpc>
                <a:spcPct val="139993"/>
              </a:lnSpc>
              <a:spcBef>
                <a:spcPts val="0"/>
              </a:spcBef>
              <a:spcAft>
                <a:spcPts val="0"/>
              </a:spcAft>
              <a:buClr>
                <a:srgbClr val="000000"/>
              </a:buClr>
              <a:buSzPts val="2933"/>
              <a:buFont typeface="Arial"/>
              <a:buChar char="•"/>
            </a:pPr>
            <a:r>
              <a:rPr b="0" i="0" lang="en-US" sz="2933" u="none" cap="none" strike="noStrike">
                <a:solidFill>
                  <a:srgbClr val="000000"/>
                </a:solidFill>
                <a:latin typeface="Poppins"/>
                <a:ea typeface="Poppins"/>
                <a:cs typeface="Poppins"/>
                <a:sym typeface="Poppins"/>
              </a:rPr>
              <a:t>use</a:t>
            </a:r>
            <a:r>
              <a:rPr b="1" i="0" lang="en-US" sz="2933" u="none" cap="none" strike="noStrike">
                <a:solidFill>
                  <a:srgbClr val="0065B4"/>
                </a:solidFill>
                <a:latin typeface="Poppins"/>
                <a:ea typeface="Poppins"/>
                <a:cs typeface="Poppins"/>
                <a:sym typeface="Poppins"/>
              </a:rPr>
              <a:t> Image.Asset </a:t>
            </a:r>
            <a:r>
              <a:rPr b="0" i="0" lang="en-US" sz="2933" u="none" cap="none" strike="noStrike">
                <a:solidFill>
                  <a:srgbClr val="000000"/>
                </a:solidFill>
                <a:latin typeface="Poppins"/>
                <a:ea typeface="Poppins"/>
                <a:cs typeface="Poppins"/>
                <a:sym typeface="Poppins"/>
              </a:rPr>
              <a:t>Widget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16"/>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 name="Google Shape;434;p16"/>
          <p:cNvSpPr/>
          <p:nvPr/>
        </p:nvSpPr>
        <p:spPr>
          <a:xfrm rot="-5400000">
            <a:off x="-4564856" y="4564856"/>
            <a:ext cx="10287000" cy="1157287"/>
          </a:xfrm>
          <a:custGeom>
            <a:rect b="b" l="l" r="r" t="t"/>
            <a:pathLst>
              <a:path extrusionOk="0" h="1543050" w="13716000">
                <a:moveTo>
                  <a:pt x="0" y="0"/>
                </a:moveTo>
                <a:lnTo>
                  <a:pt x="13716000" y="0"/>
                </a:lnTo>
                <a:lnTo>
                  <a:pt x="13716000" y="1543050"/>
                </a:lnTo>
                <a:lnTo>
                  <a:pt x="0" y="1543050"/>
                </a:lnTo>
                <a:lnTo>
                  <a:pt x="0" y="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 name="Google Shape;435;p16"/>
          <p:cNvSpPr/>
          <p:nvPr/>
        </p:nvSpPr>
        <p:spPr>
          <a:xfrm rot="5400000">
            <a:off x="12565856" y="4564856"/>
            <a:ext cx="10287000" cy="1157287"/>
          </a:xfrm>
          <a:custGeom>
            <a:rect b="b" l="l" r="r" t="t"/>
            <a:pathLst>
              <a:path extrusionOk="0" h="1543050" w="13716000">
                <a:moveTo>
                  <a:pt x="13716000" y="1543050"/>
                </a:moveTo>
                <a:lnTo>
                  <a:pt x="0" y="1543050"/>
                </a:lnTo>
                <a:lnTo>
                  <a:pt x="0" y="0"/>
                </a:lnTo>
                <a:lnTo>
                  <a:pt x="13716000" y="0"/>
                </a:lnTo>
                <a:lnTo>
                  <a:pt x="13716000" y="154305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 name="Google Shape;436;p16"/>
          <p:cNvSpPr/>
          <p:nvPr/>
        </p:nvSpPr>
        <p:spPr>
          <a:xfrm>
            <a:off x="2052412" y="3815085"/>
            <a:ext cx="14089826" cy="5170990"/>
          </a:xfrm>
          <a:custGeom>
            <a:rect b="b" l="l" r="r" t="t"/>
            <a:pathLst>
              <a:path extrusionOk="0" h="5170990" w="14089826">
                <a:moveTo>
                  <a:pt x="0" y="0"/>
                </a:moveTo>
                <a:lnTo>
                  <a:pt x="14089826" y="0"/>
                </a:lnTo>
                <a:lnTo>
                  <a:pt x="14089826" y="5170990"/>
                </a:lnTo>
                <a:lnTo>
                  <a:pt x="0" y="51709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 name="Google Shape;437;p16"/>
          <p:cNvSpPr/>
          <p:nvPr/>
        </p:nvSpPr>
        <p:spPr>
          <a:xfrm>
            <a:off x="5571167" y="2289413"/>
            <a:ext cx="7143834" cy="1423149"/>
          </a:xfrm>
          <a:custGeom>
            <a:rect b="b" l="l" r="r" t="t"/>
            <a:pathLst>
              <a:path extrusionOk="0" h="1423149" w="7143834">
                <a:moveTo>
                  <a:pt x="0" y="0"/>
                </a:moveTo>
                <a:lnTo>
                  <a:pt x="7143835" y="0"/>
                </a:lnTo>
                <a:lnTo>
                  <a:pt x="7143835" y="1423149"/>
                </a:lnTo>
                <a:lnTo>
                  <a:pt x="0" y="142314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 name="Google Shape;438;p16"/>
          <p:cNvSpPr/>
          <p:nvPr/>
        </p:nvSpPr>
        <p:spPr>
          <a:xfrm>
            <a:off x="2088564" y="1028700"/>
            <a:ext cx="1052232" cy="218338"/>
          </a:xfrm>
          <a:custGeom>
            <a:rect b="b" l="l" r="r" t="t"/>
            <a:pathLst>
              <a:path extrusionOk="0" h="218338" w="1052232">
                <a:moveTo>
                  <a:pt x="0" y="0"/>
                </a:moveTo>
                <a:lnTo>
                  <a:pt x="1052232" y="0"/>
                </a:lnTo>
                <a:lnTo>
                  <a:pt x="1052232" y="218338"/>
                </a:lnTo>
                <a:lnTo>
                  <a:pt x="0" y="218338"/>
                </a:lnTo>
                <a:lnTo>
                  <a:pt x="0" y="0"/>
                </a:lnTo>
                <a:close/>
              </a:path>
            </a:pathLst>
          </a:custGeom>
          <a:blipFill rotWithShape="1">
            <a:blip r:embed="rId7">
              <a:alphaModFix/>
            </a:blip>
            <a:stretch>
              <a:fillRect b="0" l="-69" r="-6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 name="Google Shape;439;p16"/>
          <p:cNvSpPr/>
          <p:nvPr/>
        </p:nvSpPr>
        <p:spPr>
          <a:xfrm>
            <a:off x="1157288" y="298977"/>
            <a:ext cx="4139469" cy="560546"/>
          </a:xfrm>
          <a:custGeom>
            <a:rect b="b" l="l" r="r" t="t"/>
            <a:pathLst>
              <a:path extrusionOk="0" h="747395" w="5519293">
                <a:moveTo>
                  <a:pt x="0" y="0"/>
                </a:moveTo>
                <a:lnTo>
                  <a:pt x="5519293" y="0"/>
                </a:lnTo>
                <a:lnTo>
                  <a:pt x="5519293" y="747395"/>
                </a:lnTo>
                <a:lnTo>
                  <a:pt x="0" y="747395"/>
                </a:lnTo>
                <a:lnTo>
                  <a:pt x="0" y="0"/>
                </a:lnTo>
                <a:close/>
              </a:path>
            </a:pathLst>
          </a:custGeom>
          <a:blipFill rotWithShape="1">
            <a:blip r:embed="rId8">
              <a:alphaModFix/>
            </a:blip>
            <a:stretch>
              <a:fillRect b="-303" l="0" r="0" t="-3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40" name="Google Shape;440;p16"/>
          <p:cNvGrpSpPr/>
          <p:nvPr/>
        </p:nvGrpSpPr>
        <p:grpSpPr>
          <a:xfrm rot="-102745">
            <a:off x="5970802" y="2532637"/>
            <a:ext cx="6343934" cy="915661"/>
            <a:chOff x="0" y="-85725"/>
            <a:chExt cx="8458579" cy="1220881"/>
          </a:xfrm>
        </p:grpSpPr>
        <p:sp>
          <p:nvSpPr>
            <p:cNvPr id="441" name="Google Shape;441;p16"/>
            <p:cNvSpPr/>
            <p:nvPr/>
          </p:nvSpPr>
          <p:spPr>
            <a:xfrm>
              <a:off x="0" y="0"/>
              <a:ext cx="8458579" cy="1135156"/>
            </a:xfrm>
            <a:custGeom>
              <a:rect b="b" l="l" r="r" t="t"/>
              <a:pathLst>
                <a:path extrusionOk="0" h="1135156" w="8458579">
                  <a:moveTo>
                    <a:pt x="0" y="0"/>
                  </a:moveTo>
                  <a:lnTo>
                    <a:pt x="8458579" y="0"/>
                  </a:lnTo>
                  <a:lnTo>
                    <a:pt x="8458579" y="1135156"/>
                  </a:lnTo>
                  <a:lnTo>
                    <a:pt x="0" y="1135156"/>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 name="Google Shape;442;p16"/>
            <p:cNvSpPr txBox="1"/>
            <p:nvPr/>
          </p:nvSpPr>
          <p:spPr>
            <a:xfrm>
              <a:off x="0" y="-85725"/>
              <a:ext cx="8458579" cy="1220881"/>
            </a:xfrm>
            <a:prstGeom prst="rect">
              <a:avLst/>
            </a:prstGeom>
            <a:noFill/>
            <a:ln>
              <a:noFill/>
            </a:ln>
          </p:spPr>
          <p:txBody>
            <a:bodyPr anchorCtr="0" anchor="t" bIns="0" lIns="0" spcFirstLastPara="1" rIns="0" wrap="square" tIns="0">
              <a:noAutofit/>
            </a:bodyPr>
            <a:lstStyle/>
            <a:p>
              <a:pPr indent="0" lvl="0" marL="0" marR="0" rtl="0" algn="ctr">
                <a:lnSpc>
                  <a:spcPct val="140062"/>
                </a:lnSpc>
                <a:spcBef>
                  <a:spcPts val="0"/>
                </a:spcBef>
                <a:spcAft>
                  <a:spcPts val="0"/>
                </a:spcAft>
                <a:buNone/>
              </a:pPr>
              <a:r>
                <a:rPr lang="en-US" sz="3859">
                  <a:solidFill>
                    <a:srgbClr val="FFFFFF"/>
                  </a:solidFill>
                  <a:latin typeface="Arial"/>
                  <a:ea typeface="Arial"/>
                  <a:cs typeface="Arial"/>
                  <a:sym typeface="Arial"/>
                </a:rPr>
                <a:t>Assets</a:t>
              </a:r>
              <a:endParaRPr/>
            </a:p>
          </p:txBody>
        </p:sp>
      </p:grpSp>
      <p:grpSp>
        <p:nvGrpSpPr>
          <p:cNvPr id="443" name="Google Shape;443;p16"/>
          <p:cNvGrpSpPr/>
          <p:nvPr/>
        </p:nvGrpSpPr>
        <p:grpSpPr>
          <a:xfrm rot="5400000">
            <a:off x="15687401" y="5021637"/>
            <a:ext cx="4588669" cy="613887"/>
            <a:chOff x="0" y="-66675"/>
            <a:chExt cx="6118225" cy="818516"/>
          </a:xfrm>
        </p:grpSpPr>
        <p:sp>
          <p:nvSpPr>
            <p:cNvPr id="444" name="Google Shape;444;p16"/>
            <p:cNvSpPr/>
            <p:nvPr/>
          </p:nvSpPr>
          <p:spPr>
            <a:xfrm>
              <a:off x="0" y="0"/>
              <a:ext cx="6118225" cy="751841"/>
            </a:xfrm>
            <a:custGeom>
              <a:rect b="b" l="l" r="r" t="t"/>
              <a:pathLst>
                <a:path extrusionOk="0" h="751841" w="6118225">
                  <a:moveTo>
                    <a:pt x="0" y="0"/>
                  </a:moveTo>
                  <a:lnTo>
                    <a:pt x="6118225" y="0"/>
                  </a:lnTo>
                  <a:lnTo>
                    <a:pt x="6118225" y="751841"/>
                  </a:lnTo>
                  <a:lnTo>
                    <a:pt x="0" y="751841"/>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 name="Google Shape;445;p16"/>
            <p:cNvSpPr txBox="1"/>
            <p:nvPr/>
          </p:nvSpPr>
          <p:spPr>
            <a:xfrm>
              <a:off x="0" y="-66675"/>
              <a:ext cx="6118225" cy="818516"/>
            </a:xfrm>
            <a:prstGeom prst="rect">
              <a:avLst/>
            </a:prstGeom>
            <a:noFill/>
            <a:ln>
              <a:noFill/>
            </a:ln>
          </p:spPr>
          <p:txBody>
            <a:bodyPr anchorCtr="0" anchor="t" bIns="0" lIns="0" spcFirstLastPara="1" rIns="0" wrap="square" tIns="0">
              <a:noAutofit/>
            </a:bodyPr>
            <a:lstStyle/>
            <a:p>
              <a:pPr indent="0" lvl="0" marL="0" marR="0" rtl="0" algn="ctr">
                <a:lnSpc>
                  <a:spcPct val="140024"/>
                </a:lnSpc>
                <a:spcBef>
                  <a:spcPts val="0"/>
                </a:spcBef>
                <a:spcAft>
                  <a:spcPts val="0"/>
                </a:spcAft>
                <a:buNone/>
              </a:pPr>
              <a:r>
                <a:rPr b="1" lang="en-US" sz="3298">
                  <a:solidFill>
                    <a:srgbClr val="FFFFFF"/>
                  </a:solidFill>
                  <a:latin typeface="Arial"/>
                  <a:ea typeface="Arial"/>
                  <a:cs typeface="Arial"/>
                  <a:sym typeface="Arial"/>
                </a:rPr>
                <a:t>S25' Training Sessions </a:t>
              </a:r>
              <a:endParaRPr/>
            </a:p>
          </p:txBody>
        </p:sp>
      </p:grpSp>
      <p:sp>
        <p:nvSpPr>
          <p:cNvPr id="446" name="Google Shape;446;p16"/>
          <p:cNvSpPr txBox="1"/>
          <p:nvPr/>
        </p:nvSpPr>
        <p:spPr>
          <a:xfrm>
            <a:off x="2409225" y="4393950"/>
            <a:ext cx="5794200" cy="594000"/>
          </a:xfrm>
          <a:prstGeom prst="rect">
            <a:avLst/>
          </a:prstGeom>
          <a:noFill/>
          <a:ln>
            <a:noFill/>
          </a:ln>
        </p:spPr>
        <p:txBody>
          <a:bodyPr anchorCtr="0" anchor="t" bIns="0" lIns="0" spcFirstLastPara="1" rIns="0" wrap="square" tIns="0">
            <a:spAutoFit/>
          </a:bodyPr>
          <a:lstStyle/>
          <a:p>
            <a:pPr indent="0" lvl="0" marL="0" marR="0" rtl="0" algn="ctr">
              <a:lnSpc>
                <a:spcPct val="140062"/>
              </a:lnSpc>
              <a:spcBef>
                <a:spcPts val="0"/>
              </a:spcBef>
              <a:spcAft>
                <a:spcPts val="0"/>
              </a:spcAft>
              <a:buNone/>
            </a:pPr>
            <a:r>
              <a:rPr b="1" lang="en-US" sz="3859">
                <a:solidFill>
                  <a:srgbClr val="0065B4"/>
                </a:solidFill>
                <a:latin typeface="Poppins"/>
                <a:ea typeface="Poppins"/>
                <a:cs typeface="Poppins"/>
                <a:sym typeface="Poppins"/>
              </a:rPr>
              <a:t>2.Network Image</a:t>
            </a:r>
            <a:endParaRPr/>
          </a:p>
        </p:txBody>
      </p:sp>
      <p:sp>
        <p:nvSpPr>
          <p:cNvPr id="447" name="Google Shape;447;p16"/>
          <p:cNvSpPr txBox="1"/>
          <p:nvPr/>
        </p:nvSpPr>
        <p:spPr>
          <a:xfrm>
            <a:off x="2409222" y="5195225"/>
            <a:ext cx="7947300" cy="548100"/>
          </a:xfrm>
          <a:prstGeom prst="rect">
            <a:avLst/>
          </a:prstGeom>
          <a:noFill/>
          <a:ln>
            <a:noFill/>
          </a:ln>
        </p:spPr>
        <p:txBody>
          <a:bodyPr anchorCtr="0" anchor="t" bIns="0" lIns="0" spcFirstLastPara="1" rIns="0" wrap="square" tIns="0">
            <a:spAutoFit/>
          </a:bodyPr>
          <a:lstStyle/>
          <a:p>
            <a:pPr indent="-384303" lvl="1" marL="768606" marR="0" rtl="0" algn="ctr">
              <a:lnSpc>
                <a:spcPct val="140039"/>
              </a:lnSpc>
              <a:spcBef>
                <a:spcPts val="0"/>
              </a:spcBef>
              <a:spcAft>
                <a:spcPts val="0"/>
              </a:spcAft>
              <a:buClr>
                <a:srgbClr val="000000"/>
              </a:buClr>
              <a:buSzPts val="3559"/>
              <a:buFont typeface="Arial"/>
              <a:buChar char="•"/>
            </a:pPr>
            <a:r>
              <a:rPr b="0" i="0" lang="en-US" sz="3559" u="none" cap="none" strike="noStrike">
                <a:solidFill>
                  <a:srgbClr val="000000"/>
                </a:solidFill>
                <a:latin typeface="Poppins"/>
                <a:ea typeface="Poppins"/>
                <a:cs typeface="Poppins"/>
                <a:sym typeface="Poppins"/>
              </a:rPr>
              <a:t>use </a:t>
            </a:r>
            <a:r>
              <a:rPr b="1" i="0" lang="en-US" sz="3559" u="none" cap="none" strike="noStrike">
                <a:solidFill>
                  <a:srgbClr val="0065B4"/>
                </a:solidFill>
                <a:latin typeface="Poppins"/>
                <a:ea typeface="Poppins"/>
                <a:cs typeface="Poppins"/>
                <a:sym typeface="Poppins"/>
              </a:rPr>
              <a:t>Image.network</a:t>
            </a:r>
            <a:r>
              <a:rPr b="0" i="0" lang="en-US" sz="3559" u="none" cap="none" strike="noStrike">
                <a:solidFill>
                  <a:srgbClr val="000000"/>
                </a:solidFill>
                <a:latin typeface="Poppins"/>
                <a:ea typeface="Poppins"/>
                <a:cs typeface="Poppins"/>
                <a:sym typeface="Poppins"/>
              </a:rPr>
              <a:t> Widget</a:t>
            </a:r>
            <a:endParaRPr/>
          </a:p>
        </p:txBody>
      </p:sp>
      <p:sp>
        <p:nvSpPr>
          <p:cNvPr id="448" name="Google Shape;448;p16"/>
          <p:cNvSpPr/>
          <p:nvPr/>
        </p:nvSpPr>
        <p:spPr>
          <a:xfrm>
            <a:off x="5066016" y="6400580"/>
            <a:ext cx="8062618" cy="1841715"/>
          </a:xfrm>
          <a:custGeom>
            <a:rect b="b" l="l" r="r" t="t"/>
            <a:pathLst>
              <a:path extrusionOk="0" h="1841715" w="8062618">
                <a:moveTo>
                  <a:pt x="0" y="0"/>
                </a:moveTo>
                <a:lnTo>
                  <a:pt x="8062618" y="0"/>
                </a:lnTo>
                <a:lnTo>
                  <a:pt x="8062618" y="1841715"/>
                </a:lnTo>
                <a:lnTo>
                  <a:pt x="0" y="1841715"/>
                </a:lnTo>
                <a:lnTo>
                  <a:pt x="0" y="0"/>
                </a:lnTo>
                <a:close/>
              </a:path>
            </a:pathLst>
          </a:custGeom>
          <a:blipFill rotWithShape="1">
            <a:blip r:embed="rId9">
              <a:alphaModFix/>
            </a:blip>
            <a:stretch>
              <a:fillRect b="-256477" l="-104314" r="-99129" t="-39068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17"/>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 name="Google Shape;454;p17"/>
          <p:cNvSpPr/>
          <p:nvPr/>
        </p:nvSpPr>
        <p:spPr>
          <a:xfrm rot="-5400000">
            <a:off x="-4564856" y="4564856"/>
            <a:ext cx="10287000" cy="1157287"/>
          </a:xfrm>
          <a:custGeom>
            <a:rect b="b" l="l" r="r" t="t"/>
            <a:pathLst>
              <a:path extrusionOk="0" h="1543050" w="13716000">
                <a:moveTo>
                  <a:pt x="0" y="0"/>
                </a:moveTo>
                <a:lnTo>
                  <a:pt x="13716000" y="0"/>
                </a:lnTo>
                <a:lnTo>
                  <a:pt x="13716000" y="1543050"/>
                </a:lnTo>
                <a:lnTo>
                  <a:pt x="0" y="1543050"/>
                </a:lnTo>
                <a:lnTo>
                  <a:pt x="0" y="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 name="Google Shape;455;p17"/>
          <p:cNvSpPr/>
          <p:nvPr/>
        </p:nvSpPr>
        <p:spPr>
          <a:xfrm rot="5400000">
            <a:off x="12565856" y="4564856"/>
            <a:ext cx="10287000" cy="1157287"/>
          </a:xfrm>
          <a:custGeom>
            <a:rect b="b" l="l" r="r" t="t"/>
            <a:pathLst>
              <a:path extrusionOk="0" h="1543050" w="13716000">
                <a:moveTo>
                  <a:pt x="13716000" y="1543050"/>
                </a:moveTo>
                <a:lnTo>
                  <a:pt x="0" y="1543050"/>
                </a:lnTo>
                <a:lnTo>
                  <a:pt x="0" y="0"/>
                </a:lnTo>
                <a:lnTo>
                  <a:pt x="13716000" y="0"/>
                </a:lnTo>
                <a:lnTo>
                  <a:pt x="13716000" y="154305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 name="Google Shape;456;p17"/>
          <p:cNvSpPr/>
          <p:nvPr/>
        </p:nvSpPr>
        <p:spPr>
          <a:xfrm>
            <a:off x="2052412" y="3815085"/>
            <a:ext cx="14089826" cy="5170990"/>
          </a:xfrm>
          <a:custGeom>
            <a:rect b="b" l="l" r="r" t="t"/>
            <a:pathLst>
              <a:path extrusionOk="0" h="5170990" w="14089826">
                <a:moveTo>
                  <a:pt x="0" y="0"/>
                </a:moveTo>
                <a:lnTo>
                  <a:pt x="14089826" y="0"/>
                </a:lnTo>
                <a:lnTo>
                  <a:pt x="14089826" y="5170990"/>
                </a:lnTo>
                <a:lnTo>
                  <a:pt x="0" y="51709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7" name="Google Shape;457;p17"/>
          <p:cNvSpPr/>
          <p:nvPr/>
        </p:nvSpPr>
        <p:spPr>
          <a:xfrm>
            <a:off x="5571167" y="2289413"/>
            <a:ext cx="7143834" cy="1423149"/>
          </a:xfrm>
          <a:custGeom>
            <a:rect b="b" l="l" r="r" t="t"/>
            <a:pathLst>
              <a:path extrusionOk="0" h="1423149" w="7143834">
                <a:moveTo>
                  <a:pt x="0" y="0"/>
                </a:moveTo>
                <a:lnTo>
                  <a:pt x="7143835" y="0"/>
                </a:lnTo>
                <a:lnTo>
                  <a:pt x="7143835" y="1423149"/>
                </a:lnTo>
                <a:lnTo>
                  <a:pt x="0" y="142314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 name="Google Shape;458;p17"/>
          <p:cNvSpPr/>
          <p:nvPr/>
        </p:nvSpPr>
        <p:spPr>
          <a:xfrm>
            <a:off x="2088564" y="1028700"/>
            <a:ext cx="1052232" cy="218338"/>
          </a:xfrm>
          <a:custGeom>
            <a:rect b="b" l="l" r="r" t="t"/>
            <a:pathLst>
              <a:path extrusionOk="0" h="218338" w="1052232">
                <a:moveTo>
                  <a:pt x="0" y="0"/>
                </a:moveTo>
                <a:lnTo>
                  <a:pt x="1052232" y="0"/>
                </a:lnTo>
                <a:lnTo>
                  <a:pt x="1052232" y="218338"/>
                </a:lnTo>
                <a:lnTo>
                  <a:pt x="0" y="218338"/>
                </a:lnTo>
                <a:lnTo>
                  <a:pt x="0" y="0"/>
                </a:lnTo>
                <a:close/>
              </a:path>
            </a:pathLst>
          </a:custGeom>
          <a:blipFill rotWithShape="1">
            <a:blip r:embed="rId7">
              <a:alphaModFix/>
            </a:blip>
            <a:stretch>
              <a:fillRect b="0" l="-69" r="-6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 name="Google Shape;459;p17"/>
          <p:cNvSpPr/>
          <p:nvPr/>
        </p:nvSpPr>
        <p:spPr>
          <a:xfrm>
            <a:off x="1157288" y="298977"/>
            <a:ext cx="4139469" cy="560546"/>
          </a:xfrm>
          <a:custGeom>
            <a:rect b="b" l="l" r="r" t="t"/>
            <a:pathLst>
              <a:path extrusionOk="0" h="747395" w="5519293">
                <a:moveTo>
                  <a:pt x="0" y="0"/>
                </a:moveTo>
                <a:lnTo>
                  <a:pt x="5519293" y="0"/>
                </a:lnTo>
                <a:lnTo>
                  <a:pt x="5519293" y="747395"/>
                </a:lnTo>
                <a:lnTo>
                  <a:pt x="0" y="747395"/>
                </a:lnTo>
                <a:lnTo>
                  <a:pt x="0" y="0"/>
                </a:lnTo>
                <a:close/>
              </a:path>
            </a:pathLst>
          </a:custGeom>
          <a:blipFill rotWithShape="1">
            <a:blip r:embed="rId8">
              <a:alphaModFix/>
            </a:blip>
            <a:stretch>
              <a:fillRect b="-303" l="0" r="0" t="-3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60" name="Google Shape;460;p17"/>
          <p:cNvGrpSpPr/>
          <p:nvPr/>
        </p:nvGrpSpPr>
        <p:grpSpPr>
          <a:xfrm rot="-102745">
            <a:off x="5970802" y="2532637"/>
            <a:ext cx="6343934" cy="915661"/>
            <a:chOff x="0" y="-85725"/>
            <a:chExt cx="8458579" cy="1220881"/>
          </a:xfrm>
        </p:grpSpPr>
        <p:sp>
          <p:nvSpPr>
            <p:cNvPr id="461" name="Google Shape;461;p17"/>
            <p:cNvSpPr/>
            <p:nvPr/>
          </p:nvSpPr>
          <p:spPr>
            <a:xfrm>
              <a:off x="0" y="0"/>
              <a:ext cx="8458579" cy="1135156"/>
            </a:xfrm>
            <a:custGeom>
              <a:rect b="b" l="l" r="r" t="t"/>
              <a:pathLst>
                <a:path extrusionOk="0" h="1135156" w="8458579">
                  <a:moveTo>
                    <a:pt x="0" y="0"/>
                  </a:moveTo>
                  <a:lnTo>
                    <a:pt x="8458579" y="0"/>
                  </a:lnTo>
                  <a:lnTo>
                    <a:pt x="8458579" y="1135156"/>
                  </a:lnTo>
                  <a:lnTo>
                    <a:pt x="0" y="1135156"/>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 name="Google Shape;462;p17"/>
            <p:cNvSpPr txBox="1"/>
            <p:nvPr/>
          </p:nvSpPr>
          <p:spPr>
            <a:xfrm>
              <a:off x="0" y="-85725"/>
              <a:ext cx="8458579" cy="1220881"/>
            </a:xfrm>
            <a:prstGeom prst="rect">
              <a:avLst/>
            </a:prstGeom>
            <a:noFill/>
            <a:ln>
              <a:noFill/>
            </a:ln>
          </p:spPr>
          <p:txBody>
            <a:bodyPr anchorCtr="0" anchor="t" bIns="0" lIns="0" spcFirstLastPara="1" rIns="0" wrap="square" tIns="0">
              <a:noAutofit/>
            </a:bodyPr>
            <a:lstStyle/>
            <a:p>
              <a:pPr indent="0" lvl="0" marL="0" marR="0" rtl="0" algn="ctr">
                <a:lnSpc>
                  <a:spcPct val="140062"/>
                </a:lnSpc>
                <a:spcBef>
                  <a:spcPts val="0"/>
                </a:spcBef>
                <a:spcAft>
                  <a:spcPts val="0"/>
                </a:spcAft>
                <a:buNone/>
              </a:pPr>
              <a:r>
                <a:rPr lang="en-US" sz="3859">
                  <a:solidFill>
                    <a:srgbClr val="FFFFFF"/>
                  </a:solidFill>
                  <a:latin typeface="Arial"/>
                  <a:ea typeface="Arial"/>
                  <a:cs typeface="Arial"/>
                  <a:sym typeface="Arial"/>
                </a:rPr>
                <a:t>Assets</a:t>
              </a:r>
              <a:endParaRPr/>
            </a:p>
          </p:txBody>
        </p:sp>
      </p:grpSp>
      <p:grpSp>
        <p:nvGrpSpPr>
          <p:cNvPr id="463" name="Google Shape;463;p17"/>
          <p:cNvGrpSpPr/>
          <p:nvPr/>
        </p:nvGrpSpPr>
        <p:grpSpPr>
          <a:xfrm rot="5400000">
            <a:off x="15687401" y="5021637"/>
            <a:ext cx="4588669" cy="613887"/>
            <a:chOff x="0" y="-66675"/>
            <a:chExt cx="6118225" cy="818516"/>
          </a:xfrm>
        </p:grpSpPr>
        <p:sp>
          <p:nvSpPr>
            <p:cNvPr id="464" name="Google Shape;464;p17"/>
            <p:cNvSpPr/>
            <p:nvPr/>
          </p:nvSpPr>
          <p:spPr>
            <a:xfrm>
              <a:off x="0" y="0"/>
              <a:ext cx="6118225" cy="751841"/>
            </a:xfrm>
            <a:custGeom>
              <a:rect b="b" l="l" r="r" t="t"/>
              <a:pathLst>
                <a:path extrusionOk="0" h="751841" w="6118225">
                  <a:moveTo>
                    <a:pt x="0" y="0"/>
                  </a:moveTo>
                  <a:lnTo>
                    <a:pt x="6118225" y="0"/>
                  </a:lnTo>
                  <a:lnTo>
                    <a:pt x="6118225" y="751841"/>
                  </a:lnTo>
                  <a:lnTo>
                    <a:pt x="0" y="751841"/>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 name="Google Shape;465;p17"/>
            <p:cNvSpPr txBox="1"/>
            <p:nvPr/>
          </p:nvSpPr>
          <p:spPr>
            <a:xfrm>
              <a:off x="0" y="-66675"/>
              <a:ext cx="6118225" cy="818516"/>
            </a:xfrm>
            <a:prstGeom prst="rect">
              <a:avLst/>
            </a:prstGeom>
            <a:noFill/>
            <a:ln>
              <a:noFill/>
            </a:ln>
          </p:spPr>
          <p:txBody>
            <a:bodyPr anchorCtr="0" anchor="t" bIns="0" lIns="0" spcFirstLastPara="1" rIns="0" wrap="square" tIns="0">
              <a:noAutofit/>
            </a:bodyPr>
            <a:lstStyle/>
            <a:p>
              <a:pPr indent="0" lvl="0" marL="0" marR="0" rtl="0" algn="ctr">
                <a:lnSpc>
                  <a:spcPct val="140024"/>
                </a:lnSpc>
                <a:spcBef>
                  <a:spcPts val="0"/>
                </a:spcBef>
                <a:spcAft>
                  <a:spcPts val="0"/>
                </a:spcAft>
                <a:buNone/>
              </a:pPr>
              <a:r>
                <a:rPr b="1" lang="en-US" sz="3298">
                  <a:solidFill>
                    <a:srgbClr val="FFFFFF"/>
                  </a:solidFill>
                  <a:latin typeface="Arial"/>
                  <a:ea typeface="Arial"/>
                  <a:cs typeface="Arial"/>
                  <a:sym typeface="Arial"/>
                </a:rPr>
                <a:t>S25' Training Sessions </a:t>
              </a:r>
              <a:endParaRPr/>
            </a:p>
          </p:txBody>
        </p:sp>
      </p:grpSp>
      <p:sp>
        <p:nvSpPr>
          <p:cNvPr id="466" name="Google Shape;466;p17"/>
          <p:cNvSpPr txBox="1"/>
          <p:nvPr/>
        </p:nvSpPr>
        <p:spPr>
          <a:xfrm>
            <a:off x="7686492" y="5580643"/>
            <a:ext cx="2900802" cy="1359027"/>
          </a:xfrm>
          <a:prstGeom prst="rect">
            <a:avLst/>
          </a:prstGeom>
          <a:noFill/>
          <a:ln>
            <a:noFill/>
          </a:ln>
        </p:spPr>
        <p:txBody>
          <a:bodyPr anchorCtr="0" anchor="t" bIns="0" lIns="0" spcFirstLastPara="1" rIns="0" wrap="square" tIns="0">
            <a:spAutoFit/>
          </a:bodyPr>
          <a:lstStyle/>
          <a:p>
            <a:pPr indent="0" lvl="0" marL="0" marR="0" rtl="0" algn="ctr">
              <a:lnSpc>
                <a:spcPct val="140030"/>
              </a:lnSpc>
              <a:spcBef>
                <a:spcPts val="0"/>
              </a:spcBef>
              <a:spcAft>
                <a:spcPts val="0"/>
              </a:spcAft>
              <a:buNone/>
            </a:pPr>
            <a:r>
              <a:rPr b="1" lang="en-US" sz="7112">
                <a:solidFill>
                  <a:srgbClr val="0065B4"/>
                </a:solidFill>
                <a:latin typeface="Poppins"/>
                <a:ea typeface="Poppins"/>
                <a:cs typeface="Poppins"/>
                <a:sym typeface="Poppins"/>
              </a:rPr>
              <a:t>Fonts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18"/>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 name="Google Shape;472;p18"/>
          <p:cNvSpPr/>
          <p:nvPr/>
        </p:nvSpPr>
        <p:spPr>
          <a:xfrm rot="-5400000">
            <a:off x="-4564856" y="4564856"/>
            <a:ext cx="10287000" cy="1157287"/>
          </a:xfrm>
          <a:custGeom>
            <a:rect b="b" l="l" r="r" t="t"/>
            <a:pathLst>
              <a:path extrusionOk="0" h="1543050" w="13716000">
                <a:moveTo>
                  <a:pt x="0" y="0"/>
                </a:moveTo>
                <a:lnTo>
                  <a:pt x="13716000" y="0"/>
                </a:lnTo>
                <a:lnTo>
                  <a:pt x="13716000" y="1543050"/>
                </a:lnTo>
                <a:lnTo>
                  <a:pt x="0" y="1543050"/>
                </a:lnTo>
                <a:lnTo>
                  <a:pt x="0" y="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 name="Google Shape;473;p18"/>
          <p:cNvSpPr/>
          <p:nvPr/>
        </p:nvSpPr>
        <p:spPr>
          <a:xfrm rot="5400000">
            <a:off x="12565856" y="4564856"/>
            <a:ext cx="10287000" cy="1157287"/>
          </a:xfrm>
          <a:custGeom>
            <a:rect b="b" l="l" r="r" t="t"/>
            <a:pathLst>
              <a:path extrusionOk="0" h="1543050" w="13716000">
                <a:moveTo>
                  <a:pt x="13716000" y="1543050"/>
                </a:moveTo>
                <a:lnTo>
                  <a:pt x="0" y="1543050"/>
                </a:lnTo>
                <a:lnTo>
                  <a:pt x="0" y="0"/>
                </a:lnTo>
                <a:lnTo>
                  <a:pt x="13716000" y="0"/>
                </a:lnTo>
                <a:lnTo>
                  <a:pt x="13716000" y="154305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 name="Google Shape;474;p18"/>
          <p:cNvSpPr/>
          <p:nvPr/>
        </p:nvSpPr>
        <p:spPr>
          <a:xfrm>
            <a:off x="2052412" y="3815085"/>
            <a:ext cx="14089826" cy="5170990"/>
          </a:xfrm>
          <a:custGeom>
            <a:rect b="b" l="l" r="r" t="t"/>
            <a:pathLst>
              <a:path extrusionOk="0" h="5170990" w="14089826">
                <a:moveTo>
                  <a:pt x="0" y="0"/>
                </a:moveTo>
                <a:lnTo>
                  <a:pt x="14089826" y="0"/>
                </a:lnTo>
                <a:lnTo>
                  <a:pt x="14089826" y="5170990"/>
                </a:lnTo>
                <a:lnTo>
                  <a:pt x="0" y="51709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 name="Google Shape;475;p18"/>
          <p:cNvSpPr/>
          <p:nvPr/>
        </p:nvSpPr>
        <p:spPr>
          <a:xfrm>
            <a:off x="5571167" y="2289413"/>
            <a:ext cx="7143834" cy="1423149"/>
          </a:xfrm>
          <a:custGeom>
            <a:rect b="b" l="l" r="r" t="t"/>
            <a:pathLst>
              <a:path extrusionOk="0" h="1423149" w="7143834">
                <a:moveTo>
                  <a:pt x="0" y="0"/>
                </a:moveTo>
                <a:lnTo>
                  <a:pt x="7143835" y="0"/>
                </a:lnTo>
                <a:lnTo>
                  <a:pt x="7143835" y="1423149"/>
                </a:lnTo>
                <a:lnTo>
                  <a:pt x="0" y="142314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 name="Google Shape;476;p18"/>
          <p:cNvSpPr/>
          <p:nvPr/>
        </p:nvSpPr>
        <p:spPr>
          <a:xfrm>
            <a:off x="2088564" y="1028700"/>
            <a:ext cx="1052232" cy="218338"/>
          </a:xfrm>
          <a:custGeom>
            <a:rect b="b" l="l" r="r" t="t"/>
            <a:pathLst>
              <a:path extrusionOk="0" h="218338" w="1052232">
                <a:moveTo>
                  <a:pt x="0" y="0"/>
                </a:moveTo>
                <a:lnTo>
                  <a:pt x="1052232" y="0"/>
                </a:lnTo>
                <a:lnTo>
                  <a:pt x="1052232" y="218338"/>
                </a:lnTo>
                <a:lnTo>
                  <a:pt x="0" y="218338"/>
                </a:lnTo>
                <a:lnTo>
                  <a:pt x="0" y="0"/>
                </a:lnTo>
                <a:close/>
              </a:path>
            </a:pathLst>
          </a:custGeom>
          <a:blipFill rotWithShape="1">
            <a:blip r:embed="rId7">
              <a:alphaModFix/>
            </a:blip>
            <a:stretch>
              <a:fillRect b="0" l="-69" r="-6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 name="Google Shape;477;p18"/>
          <p:cNvSpPr/>
          <p:nvPr/>
        </p:nvSpPr>
        <p:spPr>
          <a:xfrm>
            <a:off x="1157288" y="298977"/>
            <a:ext cx="4139469" cy="560546"/>
          </a:xfrm>
          <a:custGeom>
            <a:rect b="b" l="l" r="r" t="t"/>
            <a:pathLst>
              <a:path extrusionOk="0" h="747395" w="5519293">
                <a:moveTo>
                  <a:pt x="0" y="0"/>
                </a:moveTo>
                <a:lnTo>
                  <a:pt x="5519293" y="0"/>
                </a:lnTo>
                <a:lnTo>
                  <a:pt x="5519293" y="747395"/>
                </a:lnTo>
                <a:lnTo>
                  <a:pt x="0" y="747395"/>
                </a:lnTo>
                <a:lnTo>
                  <a:pt x="0" y="0"/>
                </a:lnTo>
                <a:close/>
              </a:path>
            </a:pathLst>
          </a:custGeom>
          <a:blipFill rotWithShape="1">
            <a:blip r:embed="rId8">
              <a:alphaModFix/>
            </a:blip>
            <a:stretch>
              <a:fillRect b="-303" l="0" r="0" t="-3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78" name="Google Shape;478;p18"/>
          <p:cNvGrpSpPr/>
          <p:nvPr/>
        </p:nvGrpSpPr>
        <p:grpSpPr>
          <a:xfrm rot="-102745">
            <a:off x="5970802" y="2532637"/>
            <a:ext cx="6343934" cy="915661"/>
            <a:chOff x="0" y="-85725"/>
            <a:chExt cx="8458579" cy="1220881"/>
          </a:xfrm>
        </p:grpSpPr>
        <p:sp>
          <p:nvSpPr>
            <p:cNvPr id="479" name="Google Shape;479;p18"/>
            <p:cNvSpPr/>
            <p:nvPr/>
          </p:nvSpPr>
          <p:spPr>
            <a:xfrm>
              <a:off x="0" y="0"/>
              <a:ext cx="8458579" cy="1135156"/>
            </a:xfrm>
            <a:custGeom>
              <a:rect b="b" l="l" r="r" t="t"/>
              <a:pathLst>
                <a:path extrusionOk="0" h="1135156" w="8458579">
                  <a:moveTo>
                    <a:pt x="0" y="0"/>
                  </a:moveTo>
                  <a:lnTo>
                    <a:pt x="8458579" y="0"/>
                  </a:lnTo>
                  <a:lnTo>
                    <a:pt x="8458579" y="1135156"/>
                  </a:lnTo>
                  <a:lnTo>
                    <a:pt x="0" y="1135156"/>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0" name="Google Shape;480;p18"/>
            <p:cNvSpPr txBox="1"/>
            <p:nvPr/>
          </p:nvSpPr>
          <p:spPr>
            <a:xfrm>
              <a:off x="0" y="-85725"/>
              <a:ext cx="8458579" cy="1220881"/>
            </a:xfrm>
            <a:prstGeom prst="rect">
              <a:avLst/>
            </a:prstGeom>
            <a:noFill/>
            <a:ln>
              <a:noFill/>
            </a:ln>
          </p:spPr>
          <p:txBody>
            <a:bodyPr anchorCtr="0" anchor="t" bIns="0" lIns="0" spcFirstLastPara="1" rIns="0" wrap="square" tIns="0">
              <a:noAutofit/>
            </a:bodyPr>
            <a:lstStyle/>
            <a:p>
              <a:pPr indent="0" lvl="0" marL="0" marR="0" rtl="0" algn="ctr">
                <a:lnSpc>
                  <a:spcPct val="140062"/>
                </a:lnSpc>
                <a:spcBef>
                  <a:spcPts val="0"/>
                </a:spcBef>
                <a:spcAft>
                  <a:spcPts val="0"/>
                </a:spcAft>
                <a:buNone/>
              </a:pPr>
              <a:r>
                <a:rPr lang="en-US" sz="3859">
                  <a:solidFill>
                    <a:srgbClr val="FFFFFF"/>
                  </a:solidFill>
                  <a:latin typeface="Arial"/>
                  <a:ea typeface="Arial"/>
                  <a:cs typeface="Arial"/>
                  <a:sym typeface="Arial"/>
                </a:rPr>
                <a:t>Assets</a:t>
              </a:r>
              <a:endParaRPr/>
            </a:p>
          </p:txBody>
        </p:sp>
      </p:grpSp>
      <p:grpSp>
        <p:nvGrpSpPr>
          <p:cNvPr id="481" name="Google Shape;481;p18"/>
          <p:cNvGrpSpPr/>
          <p:nvPr/>
        </p:nvGrpSpPr>
        <p:grpSpPr>
          <a:xfrm rot="5400000">
            <a:off x="15687401" y="5021637"/>
            <a:ext cx="4588669" cy="613887"/>
            <a:chOff x="0" y="-66675"/>
            <a:chExt cx="6118225" cy="818516"/>
          </a:xfrm>
        </p:grpSpPr>
        <p:sp>
          <p:nvSpPr>
            <p:cNvPr id="482" name="Google Shape;482;p18"/>
            <p:cNvSpPr/>
            <p:nvPr/>
          </p:nvSpPr>
          <p:spPr>
            <a:xfrm>
              <a:off x="0" y="0"/>
              <a:ext cx="6118225" cy="751841"/>
            </a:xfrm>
            <a:custGeom>
              <a:rect b="b" l="l" r="r" t="t"/>
              <a:pathLst>
                <a:path extrusionOk="0" h="751841" w="6118225">
                  <a:moveTo>
                    <a:pt x="0" y="0"/>
                  </a:moveTo>
                  <a:lnTo>
                    <a:pt x="6118225" y="0"/>
                  </a:lnTo>
                  <a:lnTo>
                    <a:pt x="6118225" y="751841"/>
                  </a:lnTo>
                  <a:lnTo>
                    <a:pt x="0" y="751841"/>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 name="Google Shape;483;p18"/>
            <p:cNvSpPr txBox="1"/>
            <p:nvPr/>
          </p:nvSpPr>
          <p:spPr>
            <a:xfrm>
              <a:off x="0" y="-66675"/>
              <a:ext cx="6118225" cy="818516"/>
            </a:xfrm>
            <a:prstGeom prst="rect">
              <a:avLst/>
            </a:prstGeom>
            <a:noFill/>
            <a:ln>
              <a:noFill/>
            </a:ln>
          </p:spPr>
          <p:txBody>
            <a:bodyPr anchorCtr="0" anchor="t" bIns="0" lIns="0" spcFirstLastPara="1" rIns="0" wrap="square" tIns="0">
              <a:noAutofit/>
            </a:bodyPr>
            <a:lstStyle/>
            <a:p>
              <a:pPr indent="0" lvl="0" marL="0" marR="0" rtl="0" algn="ctr">
                <a:lnSpc>
                  <a:spcPct val="140024"/>
                </a:lnSpc>
                <a:spcBef>
                  <a:spcPts val="0"/>
                </a:spcBef>
                <a:spcAft>
                  <a:spcPts val="0"/>
                </a:spcAft>
                <a:buNone/>
              </a:pPr>
              <a:r>
                <a:rPr b="1" lang="en-US" sz="3298">
                  <a:solidFill>
                    <a:srgbClr val="FFFFFF"/>
                  </a:solidFill>
                  <a:latin typeface="Arial"/>
                  <a:ea typeface="Arial"/>
                  <a:cs typeface="Arial"/>
                  <a:sym typeface="Arial"/>
                </a:rPr>
                <a:t>S25' Training Sessions </a:t>
              </a:r>
              <a:endParaRPr/>
            </a:p>
          </p:txBody>
        </p:sp>
      </p:grpSp>
      <p:sp>
        <p:nvSpPr>
          <p:cNvPr id="484" name="Google Shape;484;p18"/>
          <p:cNvSpPr/>
          <p:nvPr/>
        </p:nvSpPr>
        <p:spPr>
          <a:xfrm>
            <a:off x="10023149" y="3968633"/>
            <a:ext cx="5848968" cy="1616127"/>
          </a:xfrm>
          <a:custGeom>
            <a:rect b="b" l="l" r="r" t="t"/>
            <a:pathLst>
              <a:path extrusionOk="0" h="1616127" w="5848968">
                <a:moveTo>
                  <a:pt x="0" y="0"/>
                </a:moveTo>
                <a:lnTo>
                  <a:pt x="5848968" y="0"/>
                </a:lnTo>
                <a:lnTo>
                  <a:pt x="5848968" y="1616126"/>
                </a:lnTo>
                <a:lnTo>
                  <a:pt x="0" y="1616126"/>
                </a:lnTo>
                <a:lnTo>
                  <a:pt x="0" y="0"/>
                </a:lnTo>
                <a:close/>
              </a:path>
            </a:pathLst>
          </a:custGeom>
          <a:blipFill rotWithShape="1">
            <a:blip r:embed="rId9">
              <a:alphaModFix/>
            </a:blip>
            <a:stretch>
              <a:fillRect b="-250982" l="-77965" r="-99472" t="-21379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 name="Google Shape;485;p18"/>
          <p:cNvSpPr/>
          <p:nvPr/>
        </p:nvSpPr>
        <p:spPr>
          <a:xfrm>
            <a:off x="2614680" y="7559073"/>
            <a:ext cx="10822255" cy="1252582"/>
          </a:xfrm>
          <a:custGeom>
            <a:rect b="b" l="l" r="r" t="t"/>
            <a:pathLst>
              <a:path extrusionOk="0" h="1252582" w="10822255">
                <a:moveTo>
                  <a:pt x="0" y="0"/>
                </a:moveTo>
                <a:lnTo>
                  <a:pt x="10822255" y="0"/>
                </a:lnTo>
                <a:lnTo>
                  <a:pt x="10822255" y="1252582"/>
                </a:lnTo>
                <a:lnTo>
                  <a:pt x="0" y="1252582"/>
                </a:lnTo>
                <a:lnTo>
                  <a:pt x="0" y="0"/>
                </a:lnTo>
                <a:close/>
              </a:path>
            </a:pathLst>
          </a:custGeom>
          <a:blipFill rotWithShape="1">
            <a:blip r:embed="rId10">
              <a:alphaModFix/>
            </a:blip>
            <a:stretch>
              <a:fillRect b="-334207" l="-48129" r="-1336" t="-29206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 name="Google Shape;486;p18"/>
          <p:cNvSpPr txBox="1"/>
          <p:nvPr/>
        </p:nvSpPr>
        <p:spPr>
          <a:xfrm>
            <a:off x="2419200" y="4596729"/>
            <a:ext cx="3905400" cy="595163"/>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lang="en-US" sz="3807">
                <a:solidFill>
                  <a:srgbClr val="0065B4"/>
                </a:solidFill>
                <a:latin typeface="Poppins"/>
                <a:ea typeface="Poppins"/>
                <a:cs typeface="Poppins"/>
                <a:sym typeface="Poppins"/>
              </a:rPr>
              <a:t>1.Custom Font</a:t>
            </a:r>
            <a:endParaRPr/>
          </a:p>
        </p:txBody>
      </p:sp>
      <p:sp>
        <p:nvSpPr>
          <p:cNvPr id="487" name="Google Shape;487;p18"/>
          <p:cNvSpPr txBox="1"/>
          <p:nvPr/>
        </p:nvSpPr>
        <p:spPr>
          <a:xfrm>
            <a:off x="2145747" y="5584750"/>
            <a:ext cx="11451300" cy="1822800"/>
          </a:xfrm>
          <a:prstGeom prst="rect">
            <a:avLst/>
          </a:prstGeom>
          <a:noFill/>
          <a:ln>
            <a:noFill/>
          </a:ln>
        </p:spPr>
        <p:txBody>
          <a:bodyPr anchorCtr="0" anchor="t" bIns="0" lIns="0" spcFirstLastPara="1" rIns="0" wrap="square" tIns="0">
            <a:spAutoFit/>
          </a:bodyPr>
          <a:lstStyle/>
          <a:p>
            <a:pPr indent="-336474" lvl="1" marL="672948" marR="0" rtl="0" algn="l">
              <a:lnSpc>
                <a:spcPct val="140051"/>
              </a:lnSpc>
              <a:spcBef>
                <a:spcPts val="0"/>
              </a:spcBef>
              <a:spcAft>
                <a:spcPts val="0"/>
              </a:spcAft>
              <a:buClr>
                <a:srgbClr val="000000"/>
              </a:buClr>
              <a:buSzPts val="3116"/>
              <a:buFont typeface="Arial"/>
              <a:buChar char="•"/>
            </a:pPr>
            <a:r>
              <a:rPr b="0" i="0" lang="en-US" sz="3116" u="none" cap="none" strike="noStrike">
                <a:solidFill>
                  <a:srgbClr val="000000"/>
                </a:solidFill>
                <a:latin typeface="Poppins"/>
                <a:ea typeface="Poppins"/>
                <a:cs typeface="Poppins"/>
                <a:sym typeface="Poppins"/>
              </a:rPr>
              <a:t>Place your image inside the </a:t>
            </a:r>
            <a:r>
              <a:rPr b="1" i="0" lang="en-US" sz="3116" u="none" cap="none" strike="noStrike">
                <a:solidFill>
                  <a:srgbClr val="0065B4"/>
                </a:solidFill>
                <a:latin typeface="Poppins"/>
                <a:ea typeface="Poppins"/>
                <a:cs typeface="Poppins"/>
                <a:sym typeface="Poppins"/>
              </a:rPr>
              <a:t>assets/fonts/</a:t>
            </a:r>
            <a:r>
              <a:rPr b="0" i="0" lang="en-US" sz="3116" u="none" cap="none" strike="noStrike">
                <a:solidFill>
                  <a:srgbClr val="000000"/>
                </a:solidFill>
                <a:latin typeface="Poppins"/>
                <a:ea typeface="Poppins"/>
                <a:cs typeface="Poppins"/>
                <a:sym typeface="Poppins"/>
              </a:rPr>
              <a:t> folder.</a:t>
            </a:r>
            <a:endParaRPr/>
          </a:p>
          <a:p>
            <a:pPr indent="-336474" lvl="1" marL="672948" marR="0" rtl="0" algn="l">
              <a:lnSpc>
                <a:spcPct val="140019"/>
              </a:lnSpc>
              <a:spcBef>
                <a:spcPts val="0"/>
              </a:spcBef>
              <a:spcAft>
                <a:spcPts val="0"/>
              </a:spcAft>
              <a:buClr>
                <a:srgbClr val="000000"/>
              </a:buClr>
              <a:buSzPts val="3116"/>
              <a:buFont typeface="Arial"/>
              <a:buChar char="•"/>
            </a:pPr>
            <a:r>
              <a:rPr b="0" i="0" lang="en-US" sz="3116" u="none" cap="none" strike="noStrike">
                <a:solidFill>
                  <a:srgbClr val="000000"/>
                </a:solidFill>
                <a:latin typeface="Poppins"/>
                <a:ea typeface="Poppins"/>
                <a:cs typeface="Poppins"/>
                <a:sym typeface="Poppins"/>
              </a:rPr>
              <a:t>Add the path in </a:t>
            </a:r>
            <a:r>
              <a:rPr b="0" i="0" lang="en-US" sz="3116" u="none" cap="none" strike="noStrike">
                <a:solidFill>
                  <a:srgbClr val="0065B4"/>
                </a:solidFill>
                <a:latin typeface="Poppins"/>
                <a:ea typeface="Poppins"/>
                <a:cs typeface="Poppins"/>
                <a:sym typeface="Poppins"/>
              </a:rPr>
              <a:t>pubspec.yaml</a:t>
            </a:r>
            <a:r>
              <a:rPr b="0" i="0" lang="en-US" sz="3116" u="none" cap="none" strike="noStrike">
                <a:solidFill>
                  <a:srgbClr val="000000"/>
                </a:solidFill>
                <a:latin typeface="Poppins"/>
                <a:ea typeface="Poppins"/>
                <a:cs typeface="Poppins"/>
                <a:sym typeface="Poppins"/>
              </a:rPr>
              <a:t> file</a:t>
            </a:r>
            <a:endParaRPr/>
          </a:p>
          <a:p>
            <a:pPr indent="-336474" lvl="1" marL="672948" marR="0" rtl="0" algn="l">
              <a:lnSpc>
                <a:spcPct val="140019"/>
              </a:lnSpc>
              <a:spcBef>
                <a:spcPts val="0"/>
              </a:spcBef>
              <a:spcAft>
                <a:spcPts val="0"/>
              </a:spcAft>
              <a:buClr>
                <a:srgbClr val="000000"/>
              </a:buClr>
              <a:buSzPts val="3116"/>
              <a:buFont typeface="Arial"/>
              <a:buChar char="•"/>
            </a:pPr>
            <a:r>
              <a:rPr b="0" i="0" lang="en-US" sz="3116" u="none" cap="none" strike="noStrike">
                <a:solidFill>
                  <a:srgbClr val="000000"/>
                </a:solidFill>
                <a:latin typeface="Poppins"/>
                <a:ea typeface="Poppins"/>
                <a:cs typeface="Poppins"/>
                <a:sym typeface="Poppins"/>
              </a:rPr>
              <a:t>use Font family in </a:t>
            </a:r>
            <a:r>
              <a:rPr b="1" i="0" lang="en-US" sz="3116" u="none" cap="none" strike="noStrike">
                <a:solidFill>
                  <a:srgbClr val="0065B4"/>
                </a:solidFill>
                <a:latin typeface="Poppins"/>
                <a:ea typeface="Poppins"/>
                <a:cs typeface="Poppins"/>
                <a:sym typeface="Poppins"/>
              </a:rPr>
              <a:t>TextStyle </a:t>
            </a:r>
            <a:r>
              <a:rPr b="0" i="0" lang="en-US" sz="3116" u="none" cap="none" strike="noStrike">
                <a:solidFill>
                  <a:srgbClr val="000000"/>
                </a:solidFill>
                <a:latin typeface="Poppins"/>
                <a:ea typeface="Poppins"/>
                <a:cs typeface="Poppins"/>
                <a:sym typeface="Poppins"/>
              </a:rPr>
              <a:t>widget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19"/>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 name="Google Shape;493;p19"/>
          <p:cNvSpPr/>
          <p:nvPr/>
        </p:nvSpPr>
        <p:spPr>
          <a:xfrm rot="-5400000">
            <a:off x="-4564856" y="4564856"/>
            <a:ext cx="10287000" cy="1157287"/>
          </a:xfrm>
          <a:custGeom>
            <a:rect b="b" l="l" r="r" t="t"/>
            <a:pathLst>
              <a:path extrusionOk="0" h="1543050" w="13716000">
                <a:moveTo>
                  <a:pt x="0" y="0"/>
                </a:moveTo>
                <a:lnTo>
                  <a:pt x="13716000" y="0"/>
                </a:lnTo>
                <a:lnTo>
                  <a:pt x="13716000" y="1543050"/>
                </a:lnTo>
                <a:lnTo>
                  <a:pt x="0" y="1543050"/>
                </a:lnTo>
                <a:lnTo>
                  <a:pt x="0" y="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 name="Google Shape;494;p19"/>
          <p:cNvSpPr/>
          <p:nvPr/>
        </p:nvSpPr>
        <p:spPr>
          <a:xfrm rot="5400000">
            <a:off x="12565856" y="4564856"/>
            <a:ext cx="10287000" cy="1157287"/>
          </a:xfrm>
          <a:custGeom>
            <a:rect b="b" l="l" r="r" t="t"/>
            <a:pathLst>
              <a:path extrusionOk="0" h="1543050" w="13716000">
                <a:moveTo>
                  <a:pt x="13716000" y="1543050"/>
                </a:moveTo>
                <a:lnTo>
                  <a:pt x="0" y="1543050"/>
                </a:lnTo>
                <a:lnTo>
                  <a:pt x="0" y="0"/>
                </a:lnTo>
                <a:lnTo>
                  <a:pt x="13716000" y="0"/>
                </a:lnTo>
                <a:lnTo>
                  <a:pt x="13716000" y="154305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 name="Google Shape;495;p19"/>
          <p:cNvSpPr/>
          <p:nvPr/>
        </p:nvSpPr>
        <p:spPr>
          <a:xfrm>
            <a:off x="2088564" y="4351655"/>
            <a:ext cx="14089826" cy="5170990"/>
          </a:xfrm>
          <a:custGeom>
            <a:rect b="b" l="l" r="r" t="t"/>
            <a:pathLst>
              <a:path extrusionOk="0" h="5170990" w="14089826">
                <a:moveTo>
                  <a:pt x="0" y="0"/>
                </a:moveTo>
                <a:lnTo>
                  <a:pt x="14089826" y="0"/>
                </a:lnTo>
                <a:lnTo>
                  <a:pt x="14089826" y="5170990"/>
                </a:lnTo>
                <a:lnTo>
                  <a:pt x="0" y="51709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 name="Google Shape;496;p19"/>
          <p:cNvSpPr/>
          <p:nvPr/>
        </p:nvSpPr>
        <p:spPr>
          <a:xfrm>
            <a:off x="5571167" y="2289413"/>
            <a:ext cx="7143834" cy="1423149"/>
          </a:xfrm>
          <a:custGeom>
            <a:rect b="b" l="l" r="r" t="t"/>
            <a:pathLst>
              <a:path extrusionOk="0" h="1423149" w="7143834">
                <a:moveTo>
                  <a:pt x="0" y="0"/>
                </a:moveTo>
                <a:lnTo>
                  <a:pt x="7143835" y="0"/>
                </a:lnTo>
                <a:lnTo>
                  <a:pt x="7143835" y="1423149"/>
                </a:lnTo>
                <a:lnTo>
                  <a:pt x="0" y="142314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 name="Google Shape;497;p19"/>
          <p:cNvSpPr/>
          <p:nvPr/>
        </p:nvSpPr>
        <p:spPr>
          <a:xfrm>
            <a:off x="2088564" y="1028700"/>
            <a:ext cx="1052232" cy="218338"/>
          </a:xfrm>
          <a:custGeom>
            <a:rect b="b" l="l" r="r" t="t"/>
            <a:pathLst>
              <a:path extrusionOk="0" h="218338" w="1052232">
                <a:moveTo>
                  <a:pt x="0" y="0"/>
                </a:moveTo>
                <a:lnTo>
                  <a:pt x="1052232" y="0"/>
                </a:lnTo>
                <a:lnTo>
                  <a:pt x="1052232" y="218338"/>
                </a:lnTo>
                <a:lnTo>
                  <a:pt x="0" y="218338"/>
                </a:lnTo>
                <a:lnTo>
                  <a:pt x="0" y="0"/>
                </a:lnTo>
                <a:close/>
              </a:path>
            </a:pathLst>
          </a:custGeom>
          <a:blipFill rotWithShape="1">
            <a:blip r:embed="rId7">
              <a:alphaModFix/>
            </a:blip>
            <a:stretch>
              <a:fillRect b="0" l="-69" r="-6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 name="Google Shape;498;p19"/>
          <p:cNvSpPr/>
          <p:nvPr/>
        </p:nvSpPr>
        <p:spPr>
          <a:xfrm>
            <a:off x="1157288" y="298977"/>
            <a:ext cx="4139469" cy="560546"/>
          </a:xfrm>
          <a:custGeom>
            <a:rect b="b" l="l" r="r" t="t"/>
            <a:pathLst>
              <a:path extrusionOk="0" h="747395" w="5519293">
                <a:moveTo>
                  <a:pt x="0" y="0"/>
                </a:moveTo>
                <a:lnTo>
                  <a:pt x="5519293" y="0"/>
                </a:lnTo>
                <a:lnTo>
                  <a:pt x="5519293" y="747395"/>
                </a:lnTo>
                <a:lnTo>
                  <a:pt x="0" y="747395"/>
                </a:lnTo>
                <a:lnTo>
                  <a:pt x="0" y="0"/>
                </a:lnTo>
                <a:close/>
              </a:path>
            </a:pathLst>
          </a:custGeom>
          <a:blipFill rotWithShape="1">
            <a:blip r:embed="rId8">
              <a:alphaModFix/>
            </a:blip>
            <a:stretch>
              <a:fillRect b="-303" l="0" r="0" t="-3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99" name="Google Shape;499;p19"/>
          <p:cNvGrpSpPr/>
          <p:nvPr/>
        </p:nvGrpSpPr>
        <p:grpSpPr>
          <a:xfrm rot="-102745">
            <a:off x="5970802" y="2532637"/>
            <a:ext cx="6343934" cy="915661"/>
            <a:chOff x="0" y="-85725"/>
            <a:chExt cx="8458579" cy="1220881"/>
          </a:xfrm>
        </p:grpSpPr>
        <p:sp>
          <p:nvSpPr>
            <p:cNvPr id="500" name="Google Shape;500;p19"/>
            <p:cNvSpPr/>
            <p:nvPr/>
          </p:nvSpPr>
          <p:spPr>
            <a:xfrm>
              <a:off x="0" y="0"/>
              <a:ext cx="8458579" cy="1135156"/>
            </a:xfrm>
            <a:custGeom>
              <a:rect b="b" l="l" r="r" t="t"/>
              <a:pathLst>
                <a:path extrusionOk="0" h="1135156" w="8458579">
                  <a:moveTo>
                    <a:pt x="0" y="0"/>
                  </a:moveTo>
                  <a:lnTo>
                    <a:pt x="8458579" y="0"/>
                  </a:lnTo>
                  <a:lnTo>
                    <a:pt x="8458579" y="1135156"/>
                  </a:lnTo>
                  <a:lnTo>
                    <a:pt x="0" y="1135156"/>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 name="Google Shape;501;p19"/>
            <p:cNvSpPr txBox="1"/>
            <p:nvPr/>
          </p:nvSpPr>
          <p:spPr>
            <a:xfrm>
              <a:off x="0" y="-85725"/>
              <a:ext cx="8458579" cy="1220881"/>
            </a:xfrm>
            <a:prstGeom prst="rect">
              <a:avLst/>
            </a:prstGeom>
            <a:noFill/>
            <a:ln>
              <a:noFill/>
            </a:ln>
          </p:spPr>
          <p:txBody>
            <a:bodyPr anchorCtr="0" anchor="t" bIns="0" lIns="0" spcFirstLastPara="1" rIns="0" wrap="square" tIns="0">
              <a:noAutofit/>
            </a:bodyPr>
            <a:lstStyle/>
            <a:p>
              <a:pPr indent="0" lvl="0" marL="0" marR="0" rtl="0" algn="ctr">
                <a:lnSpc>
                  <a:spcPct val="140062"/>
                </a:lnSpc>
                <a:spcBef>
                  <a:spcPts val="0"/>
                </a:spcBef>
                <a:spcAft>
                  <a:spcPts val="0"/>
                </a:spcAft>
                <a:buNone/>
              </a:pPr>
              <a:r>
                <a:rPr lang="en-US" sz="3859">
                  <a:solidFill>
                    <a:srgbClr val="FFFFFF"/>
                  </a:solidFill>
                  <a:latin typeface="Arial"/>
                  <a:ea typeface="Arial"/>
                  <a:cs typeface="Arial"/>
                  <a:sym typeface="Arial"/>
                </a:rPr>
                <a:t>Assets</a:t>
              </a:r>
              <a:endParaRPr/>
            </a:p>
          </p:txBody>
        </p:sp>
      </p:grpSp>
      <p:grpSp>
        <p:nvGrpSpPr>
          <p:cNvPr id="502" name="Google Shape;502;p19"/>
          <p:cNvGrpSpPr/>
          <p:nvPr/>
        </p:nvGrpSpPr>
        <p:grpSpPr>
          <a:xfrm rot="5400000">
            <a:off x="15687401" y="5021637"/>
            <a:ext cx="4588669" cy="613887"/>
            <a:chOff x="0" y="-66675"/>
            <a:chExt cx="6118225" cy="818516"/>
          </a:xfrm>
        </p:grpSpPr>
        <p:sp>
          <p:nvSpPr>
            <p:cNvPr id="503" name="Google Shape;503;p19"/>
            <p:cNvSpPr/>
            <p:nvPr/>
          </p:nvSpPr>
          <p:spPr>
            <a:xfrm>
              <a:off x="0" y="0"/>
              <a:ext cx="6118225" cy="751841"/>
            </a:xfrm>
            <a:custGeom>
              <a:rect b="b" l="l" r="r" t="t"/>
              <a:pathLst>
                <a:path extrusionOk="0" h="751841" w="6118225">
                  <a:moveTo>
                    <a:pt x="0" y="0"/>
                  </a:moveTo>
                  <a:lnTo>
                    <a:pt x="6118225" y="0"/>
                  </a:lnTo>
                  <a:lnTo>
                    <a:pt x="6118225" y="751841"/>
                  </a:lnTo>
                  <a:lnTo>
                    <a:pt x="0" y="751841"/>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 name="Google Shape;504;p19"/>
            <p:cNvSpPr txBox="1"/>
            <p:nvPr/>
          </p:nvSpPr>
          <p:spPr>
            <a:xfrm>
              <a:off x="0" y="-66675"/>
              <a:ext cx="6118225" cy="818516"/>
            </a:xfrm>
            <a:prstGeom prst="rect">
              <a:avLst/>
            </a:prstGeom>
            <a:noFill/>
            <a:ln>
              <a:noFill/>
            </a:ln>
          </p:spPr>
          <p:txBody>
            <a:bodyPr anchorCtr="0" anchor="t" bIns="0" lIns="0" spcFirstLastPara="1" rIns="0" wrap="square" tIns="0">
              <a:noAutofit/>
            </a:bodyPr>
            <a:lstStyle/>
            <a:p>
              <a:pPr indent="0" lvl="0" marL="0" marR="0" rtl="0" algn="ctr">
                <a:lnSpc>
                  <a:spcPct val="140024"/>
                </a:lnSpc>
                <a:spcBef>
                  <a:spcPts val="0"/>
                </a:spcBef>
                <a:spcAft>
                  <a:spcPts val="0"/>
                </a:spcAft>
                <a:buNone/>
              </a:pPr>
              <a:r>
                <a:rPr b="1" lang="en-US" sz="3298">
                  <a:solidFill>
                    <a:srgbClr val="FFFFFF"/>
                  </a:solidFill>
                  <a:latin typeface="Arial"/>
                  <a:ea typeface="Arial"/>
                  <a:cs typeface="Arial"/>
                  <a:sym typeface="Arial"/>
                </a:rPr>
                <a:t>S25' Training Sessions </a:t>
              </a:r>
              <a:endParaRPr/>
            </a:p>
          </p:txBody>
        </p:sp>
      </p:grpSp>
      <p:sp>
        <p:nvSpPr>
          <p:cNvPr id="505" name="Google Shape;505;p19"/>
          <p:cNvSpPr/>
          <p:nvPr/>
        </p:nvSpPr>
        <p:spPr>
          <a:xfrm>
            <a:off x="2637317" y="8097718"/>
            <a:ext cx="6249799" cy="1843499"/>
          </a:xfrm>
          <a:custGeom>
            <a:rect b="b" l="l" r="r" t="t"/>
            <a:pathLst>
              <a:path extrusionOk="0" h="1843499" w="6249799">
                <a:moveTo>
                  <a:pt x="0" y="0"/>
                </a:moveTo>
                <a:lnTo>
                  <a:pt x="6249799" y="0"/>
                </a:lnTo>
                <a:lnTo>
                  <a:pt x="6249799" y="1843499"/>
                </a:lnTo>
                <a:lnTo>
                  <a:pt x="0" y="1843499"/>
                </a:lnTo>
                <a:lnTo>
                  <a:pt x="0" y="0"/>
                </a:lnTo>
                <a:close/>
              </a:path>
            </a:pathLst>
          </a:custGeom>
          <a:blipFill rotWithShape="1">
            <a:blip r:embed="rId9">
              <a:alphaModFix/>
            </a:blip>
            <a:stretch>
              <a:fillRect b="-357791" l="-130378" r="-170342" t="-30644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 name="Google Shape;506;p19"/>
          <p:cNvSpPr/>
          <p:nvPr/>
        </p:nvSpPr>
        <p:spPr>
          <a:xfrm>
            <a:off x="9969972" y="8856079"/>
            <a:ext cx="3194036" cy="1085138"/>
          </a:xfrm>
          <a:custGeom>
            <a:rect b="b" l="l" r="r" t="t"/>
            <a:pathLst>
              <a:path extrusionOk="0" h="1085138" w="3194036">
                <a:moveTo>
                  <a:pt x="0" y="0"/>
                </a:moveTo>
                <a:lnTo>
                  <a:pt x="3194036" y="0"/>
                </a:lnTo>
                <a:lnTo>
                  <a:pt x="3194036" y="1085138"/>
                </a:lnTo>
                <a:lnTo>
                  <a:pt x="0" y="1085138"/>
                </a:lnTo>
                <a:lnTo>
                  <a:pt x="0" y="0"/>
                </a:lnTo>
                <a:close/>
              </a:path>
            </a:pathLst>
          </a:custGeom>
          <a:blipFill rotWithShape="1">
            <a:blip r:embed="rId9">
              <a:alphaModFix/>
            </a:blip>
            <a:stretch>
              <a:fillRect b="-565000" l="-592145" r="-77914" t="-61002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 name="Google Shape;507;p19"/>
          <p:cNvSpPr/>
          <p:nvPr/>
        </p:nvSpPr>
        <p:spPr>
          <a:xfrm>
            <a:off x="10327104" y="5433226"/>
            <a:ext cx="4500489" cy="730724"/>
          </a:xfrm>
          <a:custGeom>
            <a:rect b="b" l="l" r="r" t="t"/>
            <a:pathLst>
              <a:path extrusionOk="0" h="730724" w="4500489">
                <a:moveTo>
                  <a:pt x="0" y="0"/>
                </a:moveTo>
                <a:lnTo>
                  <a:pt x="4500489" y="0"/>
                </a:lnTo>
                <a:lnTo>
                  <a:pt x="4500489" y="730723"/>
                </a:lnTo>
                <a:lnTo>
                  <a:pt x="0" y="730723"/>
                </a:lnTo>
                <a:lnTo>
                  <a:pt x="0" y="0"/>
                </a:lnTo>
                <a:close/>
              </a:path>
            </a:pathLst>
          </a:custGeom>
          <a:blipFill rotWithShape="1">
            <a:blip r:embed="rId10">
              <a:alphaModFix/>
            </a:blip>
            <a:stretch>
              <a:fillRect b="-1232112" l="-204241" r="-420816" t="-117855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 name="Google Shape;508;p19"/>
          <p:cNvSpPr txBox="1"/>
          <p:nvPr/>
        </p:nvSpPr>
        <p:spPr>
          <a:xfrm>
            <a:off x="2614680" y="4701374"/>
            <a:ext cx="3633720" cy="595163"/>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lang="en-US" sz="3807">
                <a:solidFill>
                  <a:srgbClr val="0065B4"/>
                </a:solidFill>
                <a:latin typeface="Poppins"/>
                <a:ea typeface="Poppins"/>
                <a:cs typeface="Poppins"/>
                <a:sym typeface="Poppins"/>
              </a:rPr>
              <a:t>2.Google Fonts</a:t>
            </a:r>
            <a:endParaRPr/>
          </a:p>
        </p:txBody>
      </p:sp>
      <p:sp>
        <p:nvSpPr>
          <p:cNvPr id="509" name="Google Shape;509;p19"/>
          <p:cNvSpPr txBox="1"/>
          <p:nvPr/>
        </p:nvSpPr>
        <p:spPr>
          <a:xfrm>
            <a:off x="2614680" y="5622544"/>
            <a:ext cx="10913793" cy="2170374"/>
          </a:xfrm>
          <a:prstGeom prst="rect">
            <a:avLst/>
          </a:prstGeom>
          <a:noFill/>
          <a:ln>
            <a:noFill/>
          </a:ln>
        </p:spPr>
        <p:txBody>
          <a:bodyPr anchorCtr="0" anchor="t" bIns="0" lIns="0" spcFirstLastPara="1" rIns="0" wrap="square" tIns="0">
            <a:spAutoFit/>
          </a:bodyPr>
          <a:lstStyle/>
          <a:p>
            <a:pPr indent="-329487" lvl="1" marL="658973" marR="0" rtl="0" algn="l">
              <a:lnSpc>
                <a:spcPct val="140006"/>
              </a:lnSpc>
              <a:spcBef>
                <a:spcPts val="0"/>
              </a:spcBef>
              <a:spcAft>
                <a:spcPts val="0"/>
              </a:spcAft>
              <a:buClr>
                <a:srgbClr val="000000"/>
              </a:buClr>
              <a:buSzPts val="3052"/>
              <a:buFont typeface="Arial"/>
              <a:buChar char="•"/>
            </a:pPr>
            <a:r>
              <a:rPr b="0" i="0" lang="en-US" sz="3052" u="none" cap="none" strike="noStrike">
                <a:solidFill>
                  <a:srgbClr val="000000"/>
                </a:solidFill>
                <a:latin typeface="Arial"/>
                <a:ea typeface="Arial"/>
                <a:cs typeface="Arial"/>
                <a:sym typeface="Arial"/>
              </a:rPr>
              <a:t>Add the Google Fonts Package</a:t>
            </a:r>
            <a:endParaRPr/>
          </a:p>
          <a:p>
            <a:pPr indent="-329487" lvl="1" marL="658973" marR="0" rtl="0" algn="l">
              <a:lnSpc>
                <a:spcPct val="140006"/>
              </a:lnSpc>
              <a:spcBef>
                <a:spcPts val="0"/>
              </a:spcBef>
              <a:spcAft>
                <a:spcPts val="0"/>
              </a:spcAft>
              <a:buClr>
                <a:srgbClr val="000000"/>
              </a:buClr>
              <a:buSzPts val="3052"/>
              <a:buFont typeface="Arial"/>
              <a:buChar char="•"/>
            </a:pPr>
            <a:r>
              <a:rPr b="0" i="0" lang="en-US" sz="3052" u="none" cap="none" strike="noStrike">
                <a:solidFill>
                  <a:srgbClr val="000000"/>
                </a:solidFill>
                <a:latin typeface="Arial"/>
                <a:ea typeface="Arial"/>
                <a:cs typeface="Arial"/>
                <a:sym typeface="Arial"/>
              </a:rPr>
              <a:t>import</a:t>
            </a:r>
            <a:r>
              <a:rPr b="1" i="0" lang="en-US" sz="3052" u="none" cap="none" strike="noStrike">
                <a:solidFill>
                  <a:srgbClr val="0065B4"/>
                </a:solidFill>
                <a:latin typeface="Arial"/>
                <a:ea typeface="Arial"/>
                <a:cs typeface="Arial"/>
                <a:sym typeface="Arial"/>
              </a:rPr>
              <a:t> 'package:google_fonts/google_fonts.dart';</a:t>
            </a:r>
            <a:endParaRPr/>
          </a:p>
          <a:p>
            <a:pPr indent="-329487" lvl="1" marL="658973" marR="0" rtl="0" algn="l">
              <a:lnSpc>
                <a:spcPct val="140006"/>
              </a:lnSpc>
              <a:spcBef>
                <a:spcPts val="0"/>
              </a:spcBef>
              <a:spcAft>
                <a:spcPts val="0"/>
              </a:spcAft>
              <a:buClr>
                <a:srgbClr val="000000"/>
              </a:buClr>
              <a:buSzPts val="3052"/>
              <a:buFont typeface="Arial"/>
              <a:buChar char="•"/>
            </a:pPr>
            <a:r>
              <a:rPr b="0" i="0" lang="en-US" sz="3052" u="none" cap="none" strike="noStrike">
                <a:solidFill>
                  <a:srgbClr val="000000"/>
                </a:solidFill>
                <a:latin typeface="Arial"/>
                <a:ea typeface="Arial"/>
                <a:cs typeface="Arial"/>
                <a:sym typeface="Arial"/>
              </a:rPr>
              <a:t>style: </a:t>
            </a:r>
            <a:r>
              <a:rPr b="1" i="0" lang="en-US" sz="3052" u="none" cap="none" strike="noStrike">
                <a:solidFill>
                  <a:srgbClr val="0065B4"/>
                </a:solidFill>
                <a:latin typeface="Arial"/>
                <a:ea typeface="Arial"/>
                <a:cs typeface="Arial"/>
                <a:sym typeface="Arial"/>
              </a:rPr>
              <a:t>GoogleFonts.lobster( fontSize: 24, fontWeight: FontWeight.bold, color: Colors.blue,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
          <p:cNvSpPr/>
          <p:nvPr/>
        </p:nvSpPr>
        <p:spPr>
          <a:xfrm>
            <a:off x="1028700" y="-1250483"/>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 name="Google Shape;113;p2"/>
          <p:cNvSpPr/>
          <p:nvPr/>
        </p:nvSpPr>
        <p:spPr>
          <a:xfrm>
            <a:off x="5369196" y="1135791"/>
            <a:ext cx="8254408" cy="1601087"/>
          </a:xfrm>
          <a:custGeom>
            <a:rect b="b" l="l" r="r" t="t"/>
            <a:pathLst>
              <a:path extrusionOk="0" h="1601087" w="8254408">
                <a:moveTo>
                  <a:pt x="0" y="0"/>
                </a:moveTo>
                <a:lnTo>
                  <a:pt x="8254408" y="0"/>
                </a:lnTo>
                <a:lnTo>
                  <a:pt x="8254408" y="1601087"/>
                </a:lnTo>
                <a:lnTo>
                  <a:pt x="0" y="160108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 name="Google Shape;114;p2"/>
          <p:cNvSpPr/>
          <p:nvPr/>
        </p:nvSpPr>
        <p:spPr>
          <a:xfrm>
            <a:off x="3073328" y="3421583"/>
            <a:ext cx="3380497" cy="1670030"/>
          </a:xfrm>
          <a:custGeom>
            <a:rect b="b" l="l" r="r" t="t"/>
            <a:pathLst>
              <a:path extrusionOk="0" h="1670030" w="3380497">
                <a:moveTo>
                  <a:pt x="0" y="0"/>
                </a:moveTo>
                <a:lnTo>
                  <a:pt x="3380497" y="0"/>
                </a:lnTo>
                <a:lnTo>
                  <a:pt x="3380497" y="1670030"/>
                </a:lnTo>
                <a:lnTo>
                  <a:pt x="0" y="167003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2"/>
          <p:cNvSpPr/>
          <p:nvPr/>
        </p:nvSpPr>
        <p:spPr>
          <a:xfrm>
            <a:off x="6691950" y="4256598"/>
            <a:ext cx="541814" cy="228239"/>
          </a:xfrm>
          <a:custGeom>
            <a:rect b="b" l="l" r="r" t="t"/>
            <a:pathLst>
              <a:path extrusionOk="0" h="228239" w="541814">
                <a:moveTo>
                  <a:pt x="0" y="0"/>
                </a:moveTo>
                <a:lnTo>
                  <a:pt x="541814" y="0"/>
                </a:lnTo>
                <a:lnTo>
                  <a:pt x="541814" y="228239"/>
                </a:lnTo>
                <a:lnTo>
                  <a:pt x="0" y="228239"/>
                </a:lnTo>
                <a:lnTo>
                  <a:pt x="0" y="0"/>
                </a:lnTo>
                <a:close/>
              </a:path>
            </a:pathLst>
          </a:custGeom>
          <a:blipFill rotWithShape="1">
            <a:blip r:embed="rId6">
              <a:alphaModFix/>
            </a:blip>
            <a:stretch>
              <a:fillRect b="0" l="-21" r="-2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2"/>
          <p:cNvSpPr/>
          <p:nvPr/>
        </p:nvSpPr>
        <p:spPr>
          <a:xfrm>
            <a:off x="11932291" y="4256598"/>
            <a:ext cx="541814" cy="228239"/>
          </a:xfrm>
          <a:custGeom>
            <a:rect b="b" l="l" r="r" t="t"/>
            <a:pathLst>
              <a:path extrusionOk="0" h="228239" w="541814">
                <a:moveTo>
                  <a:pt x="0" y="0"/>
                </a:moveTo>
                <a:lnTo>
                  <a:pt x="541814" y="0"/>
                </a:lnTo>
                <a:lnTo>
                  <a:pt x="541814" y="228239"/>
                </a:lnTo>
                <a:lnTo>
                  <a:pt x="0" y="228239"/>
                </a:lnTo>
                <a:lnTo>
                  <a:pt x="0" y="0"/>
                </a:lnTo>
                <a:close/>
              </a:path>
            </a:pathLst>
          </a:custGeom>
          <a:blipFill rotWithShape="1">
            <a:blip r:embed="rId6">
              <a:alphaModFix/>
            </a:blip>
            <a:stretch>
              <a:fillRect b="0" l="-21" r="-2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2"/>
          <p:cNvSpPr/>
          <p:nvPr/>
        </p:nvSpPr>
        <p:spPr>
          <a:xfrm rot="-5400000">
            <a:off x="-4426791" y="4433840"/>
            <a:ext cx="10279952" cy="1426369"/>
          </a:xfrm>
          <a:custGeom>
            <a:rect b="b" l="l" r="r" t="t"/>
            <a:pathLst>
              <a:path extrusionOk="0" h="1901825" w="13706602">
                <a:moveTo>
                  <a:pt x="0" y="0"/>
                </a:moveTo>
                <a:lnTo>
                  <a:pt x="13706602" y="0"/>
                </a:lnTo>
                <a:lnTo>
                  <a:pt x="13706602" y="1901825"/>
                </a:lnTo>
                <a:lnTo>
                  <a:pt x="0" y="1901825"/>
                </a:lnTo>
                <a:lnTo>
                  <a:pt x="0" y="0"/>
                </a:lnTo>
                <a:close/>
              </a:path>
            </a:pathLst>
          </a:custGeom>
          <a:blipFill rotWithShape="1">
            <a:blip r:embed="rId7">
              <a:alphaModFix/>
            </a:blip>
            <a:stretch>
              <a:fillRect b="-290" l="0" r="0" t="-2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2"/>
          <p:cNvSpPr/>
          <p:nvPr/>
        </p:nvSpPr>
        <p:spPr>
          <a:xfrm flipH="1" rot="5400000">
            <a:off x="12430796" y="4426824"/>
            <a:ext cx="10279952" cy="1426369"/>
          </a:xfrm>
          <a:custGeom>
            <a:rect b="b" l="l" r="r" t="t"/>
            <a:pathLst>
              <a:path extrusionOk="0" h="1901825" w="13706602">
                <a:moveTo>
                  <a:pt x="0" y="1901825"/>
                </a:moveTo>
                <a:lnTo>
                  <a:pt x="13706602" y="1901825"/>
                </a:lnTo>
                <a:lnTo>
                  <a:pt x="13706602" y="0"/>
                </a:lnTo>
                <a:lnTo>
                  <a:pt x="0" y="0"/>
                </a:lnTo>
                <a:lnTo>
                  <a:pt x="0" y="1901825"/>
                </a:lnTo>
                <a:close/>
              </a:path>
            </a:pathLst>
          </a:custGeom>
          <a:blipFill rotWithShape="1">
            <a:blip r:embed="rId7">
              <a:alphaModFix/>
            </a:blip>
            <a:stretch>
              <a:fillRect b="-290" l="0" r="0" t="-2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2"/>
          <p:cNvSpPr/>
          <p:nvPr/>
        </p:nvSpPr>
        <p:spPr>
          <a:xfrm>
            <a:off x="1426348" y="283982"/>
            <a:ext cx="4139469" cy="560546"/>
          </a:xfrm>
          <a:custGeom>
            <a:rect b="b" l="l" r="r" t="t"/>
            <a:pathLst>
              <a:path extrusionOk="0" h="747395" w="5519293">
                <a:moveTo>
                  <a:pt x="0" y="0"/>
                </a:moveTo>
                <a:lnTo>
                  <a:pt x="5519293" y="0"/>
                </a:lnTo>
                <a:lnTo>
                  <a:pt x="5519293" y="747395"/>
                </a:lnTo>
                <a:lnTo>
                  <a:pt x="0" y="747395"/>
                </a:lnTo>
                <a:lnTo>
                  <a:pt x="0" y="0"/>
                </a:lnTo>
                <a:close/>
              </a:path>
            </a:pathLst>
          </a:custGeom>
          <a:blipFill rotWithShape="1">
            <a:blip r:embed="rId8">
              <a:alphaModFix/>
            </a:blip>
            <a:stretch>
              <a:fillRect b="-303" l="0" r="0" t="-3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2"/>
          <p:cNvSpPr/>
          <p:nvPr/>
        </p:nvSpPr>
        <p:spPr>
          <a:xfrm flipH="1" rot="-5400000">
            <a:off x="15296231" y="5196790"/>
            <a:ext cx="1180700" cy="1444281"/>
          </a:xfrm>
          <a:custGeom>
            <a:rect b="b" l="l" r="r" t="t"/>
            <a:pathLst>
              <a:path extrusionOk="0" h="1444281" w="1180700">
                <a:moveTo>
                  <a:pt x="1180700" y="0"/>
                </a:moveTo>
                <a:lnTo>
                  <a:pt x="0" y="0"/>
                </a:lnTo>
                <a:lnTo>
                  <a:pt x="0" y="1444281"/>
                </a:lnTo>
                <a:lnTo>
                  <a:pt x="1180700" y="1444281"/>
                </a:lnTo>
                <a:lnTo>
                  <a:pt x="1180700" y="0"/>
                </a:lnTo>
                <a:close/>
              </a:path>
            </a:pathLst>
          </a:custGeom>
          <a:blipFill rotWithShape="1">
            <a:blip r:embed="rId9">
              <a:alphaModFix/>
            </a:blip>
            <a:stretch>
              <a:fillRect b="-162" l="0" r="0" t="-16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2"/>
          <p:cNvSpPr/>
          <p:nvPr/>
        </p:nvSpPr>
        <p:spPr>
          <a:xfrm rot="10800000">
            <a:off x="10035101" y="6095416"/>
            <a:ext cx="1194682" cy="439046"/>
          </a:xfrm>
          <a:custGeom>
            <a:rect b="b" l="l" r="r" t="t"/>
            <a:pathLst>
              <a:path extrusionOk="0" h="439046" w="1194682">
                <a:moveTo>
                  <a:pt x="0" y="0"/>
                </a:moveTo>
                <a:lnTo>
                  <a:pt x="1194682" y="0"/>
                </a:lnTo>
                <a:lnTo>
                  <a:pt x="1194682" y="439045"/>
                </a:lnTo>
                <a:lnTo>
                  <a:pt x="0" y="439045"/>
                </a:lnTo>
                <a:lnTo>
                  <a:pt x="0" y="0"/>
                </a:lnTo>
                <a:close/>
              </a:path>
            </a:pathLst>
          </a:custGeom>
          <a:blipFill rotWithShape="1">
            <a:blip r:embed="rId10">
              <a:alphaModFix/>
            </a:blip>
            <a:stretch>
              <a:fillRect b="-701" l="0" r="0" t="-70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2" name="Google Shape;122;p2"/>
          <p:cNvGrpSpPr/>
          <p:nvPr/>
        </p:nvGrpSpPr>
        <p:grpSpPr>
          <a:xfrm>
            <a:off x="5230279" y="1365714"/>
            <a:ext cx="8532242" cy="735005"/>
            <a:chOff x="0" y="-85725"/>
            <a:chExt cx="11376323" cy="980006"/>
          </a:xfrm>
        </p:grpSpPr>
        <p:sp>
          <p:nvSpPr>
            <p:cNvPr id="123" name="Google Shape;123;p2"/>
            <p:cNvSpPr/>
            <p:nvPr/>
          </p:nvSpPr>
          <p:spPr>
            <a:xfrm>
              <a:off x="0" y="0"/>
              <a:ext cx="11376323" cy="894281"/>
            </a:xfrm>
            <a:custGeom>
              <a:rect b="b" l="l" r="r" t="t"/>
              <a:pathLst>
                <a:path extrusionOk="0" h="894281" w="11376323">
                  <a:moveTo>
                    <a:pt x="0" y="0"/>
                  </a:moveTo>
                  <a:lnTo>
                    <a:pt x="11376323" y="0"/>
                  </a:lnTo>
                  <a:lnTo>
                    <a:pt x="11376323" y="894281"/>
                  </a:lnTo>
                  <a:lnTo>
                    <a:pt x="0" y="894281"/>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 name="Google Shape;124;p2"/>
            <p:cNvSpPr txBox="1"/>
            <p:nvPr/>
          </p:nvSpPr>
          <p:spPr>
            <a:xfrm>
              <a:off x="0" y="-85725"/>
              <a:ext cx="11376323" cy="980006"/>
            </a:xfrm>
            <a:prstGeom prst="rect">
              <a:avLst/>
            </a:prstGeom>
            <a:noFill/>
            <a:ln>
              <a:noFill/>
            </a:ln>
          </p:spPr>
          <p:txBody>
            <a:bodyPr anchorCtr="0" anchor="t" bIns="0" lIns="0" spcFirstLastPara="1" rIns="0" wrap="square" tIns="0">
              <a:noAutofit/>
            </a:bodyPr>
            <a:lstStyle/>
            <a:p>
              <a:pPr indent="0" lvl="0" marL="0" marR="0" rtl="0" algn="ctr">
                <a:lnSpc>
                  <a:spcPct val="140062"/>
                </a:lnSpc>
                <a:spcBef>
                  <a:spcPts val="0"/>
                </a:spcBef>
                <a:spcAft>
                  <a:spcPts val="0"/>
                </a:spcAft>
                <a:buNone/>
              </a:pPr>
              <a:r>
                <a:rPr lang="en-US" sz="3859">
                  <a:solidFill>
                    <a:srgbClr val="FFFFFF"/>
                  </a:solidFill>
                  <a:latin typeface="Arial"/>
                  <a:ea typeface="Arial"/>
                  <a:cs typeface="Arial"/>
                  <a:sym typeface="Arial"/>
                </a:rPr>
                <a:t>Table of contenet </a:t>
              </a:r>
              <a:endParaRPr/>
            </a:p>
          </p:txBody>
        </p:sp>
      </p:grpSp>
      <p:grpSp>
        <p:nvGrpSpPr>
          <p:cNvPr id="125" name="Google Shape;125;p2"/>
          <p:cNvGrpSpPr/>
          <p:nvPr/>
        </p:nvGrpSpPr>
        <p:grpSpPr>
          <a:xfrm>
            <a:off x="3213266" y="3976808"/>
            <a:ext cx="3105026" cy="702094"/>
            <a:chOff x="0" y="-114300"/>
            <a:chExt cx="4140035" cy="936125"/>
          </a:xfrm>
        </p:grpSpPr>
        <p:sp>
          <p:nvSpPr>
            <p:cNvPr id="126" name="Google Shape;126;p2"/>
            <p:cNvSpPr/>
            <p:nvPr/>
          </p:nvSpPr>
          <p:spPr>
            <a:xfrm>
              <a:off x="0" y="0"/>
              <a:ext cx="4140035" cy="821825"/>
            </a:xfrm>
            <a:custGeom>
              <a:rect b="b" l="l" r="r" t="t"/>
              <a:pathLst>
                <a:path extrusionOk="0" h="821825" w="4140035">
                  <a:moveTo>
                    <a:pt x="0" y="0"/>
                  </a:moveTo>
                  <a:lnTo>
                    <a:pt x="4140035" y="0"/>
                  </a:lnTo>
                  <a:lnTo>
                    <a:pt x="4140035" y="821825"/>
                  </a:lnTo>
                  <a:lnTo>
                    <a:pt x="0" y="82182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p2"/>
            <p:cNvSpPr txBox="1"/>
            <p:nvPr/>
          </p:nvSpPr>
          <p:spPr>
            <a:xfrm>
              <a:off x="0" y="-114300"/>
              <a:ext cx="4140035" cy="936125"/>
            </a:xfrm>
            <a:prstGeom prst="rect">
              <a:avLst/>
            </a:prstGeom>
            <a:noFill/>
            <a:ln>
              <a:noFill/>
            </a:ln>
          </p:spPr>
          <p:txBody>
            <a:bodyPr anchorCtr="0" anchor="t" bIns="0" lIns="0" spcFirstLastPara="1" rIns="0" wrap="square" tIns="0">
              <a:noAutofit/>
            </a:bodyPr>
            <a:lstStyle/>
            <a:p>
              <a:pPr indent="0" lvl="0" marL="0" marR="0" rtl="0" algn="ctr">
                <a:lnSpc>
                  <a:spcPct val="139965"/>
                </a:lnSpc>
                <a:spcBef>
                  <a:spcPts val="0"/>
                </a:spcBef>
                <a:spcAft>
                  <a:spcPts val="0"/>
                </a:spcAft>
                <a:buNone/>
              </a:pPr>
              <a:r>
                <a:rPr lang="en-US" sz="2900">
                  <a:solidFill>
                    <a:srgbClr val="0065B4"/>
                  </a:solidFill>
                  <a:latin typeface="Poppins"/>
                  <a:ea typeface="Poppins"/>
                  <a:cs typeface="Poppins"/>
                  <a:sym typeface="Poppins"/>
                </a:rPr>
                <a:t>Task Evaluation</a:t>
              </a:r>
              <a:endParaRPr/>
            </a:p>
          </p:txBody>
        </p:sp>
      </p:grpSp>
      <p:sp>
        <p:nvSpPr>
          <p:cNvPr id="128" name="Google Shape;128;p2"/>
          <p:cNvSpPr/>
          <p:nvPr/>
        </p:nvSpPr>
        <p:spPr>
          <a:xfrm>
            <a:off x="7614764" y="3292327"/>
            <a:ext cx="3380497" cy="1670030"/>
          </a:xfrm>
          <a:custGeom>
            <a:rect b="b" l="l" r="r" t="t"/>
            <a:pathLst>
              <a:path extrusionOk="0" h="1670030" w="3380497">
                <a:moveTo>
                  <a:pt x="0" y="0"/>
                </a:moveTo>
                <a:lnTo>
                  <a:pt x="3380497" y="0"/>
                </a:lnTo>
                <a:lnTo>
                  <a:pt x="3380497" y="1670031"/>
                </a:lnTo>
                <a:lnTo>
                  <a:pt x="0" y="167003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9" name="Google Shape;129;p2"/>
          <p:cNvGrpSpPr/>
          <p:nvPr/>
        </p:nvGrpSpPr>
        <p:grpSpPr>
          <a:xfrm>
            <a:off x="7752499" y="3862689"/>
            <a:ext cx="3105026" cy="702094"/>
            <a:chOff x="0" y="-114300"/>
            <a:chExt cx="4140035" cy="936125"/>
          </a:xfrm>
        </p:grpSpPr>
        <p:sp>
          <p:nvSpPr>
            <p:cNvPr id="130" name="Google Shape;130;p2"/>
            <p:cNvSpPr/>
            <p:nvPr/>
          </p:nvSpPr>
          <p:spPr>
            <a:xfrm>
              <a:off x="0" y="0"/>
              <a:ext cx="4140035" cy="821825"/>
            </a:xfrm>
            <a:custGeom>
              <a:rect b="b" l="l" r="r" t="t"/>
              <a:pathLst>
                <a:path extrusionOk="0" h="821825" w="4140035">
                  <a:moveTo>
                    <a:pt x="0" y="0"/>
                  </a:moveTo>
                  <a:lnTo>
                    <a:pt x="4140035" y="0"/>
                  </a:lnTo>
                  <a:lnTo>
                    <a:pt x="4140035" y="821825"/>
                  </a:lnTo>
                  <a:lnTo>
                    <a:pt x="0" y="82182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2"/>
            <p:cNvSpPr txBox="1"/>
            <p:nvPr/>
          </p:nvSpPr>
          <p:spPr>
            <a:xfrm>
              <a:off x="0" y="-114300"/>
              <a:ext cx="4140035" cy="936125"/>
            </a:xfrm>
            <a:prstGeom prst="rect">
              <a:avLst/>
            </a:prstGeom>
            <a:noFill/>
            <a:ln>
              <a:noFill/>
            </a:ln>
          </p:spPr>
          <p:txBody>
            <a:bodyPr anchorCtr="0" anchor="t" bIns="0" lIns="0" spcFirstLastPara="1" rIns="0" wrap="square" tIns="0">
              <a:noAutofit/>
            </a:bodyPr>
            <a:lstStyle/>
            <a:p>
              <a:pPr indent="0" lvl="0" marL="0" marR="0" rtl="0" algn="ctr">
                <a:lnSpc>
                  <a:spcPct val="139965"/>
                </a:lnSpc>
                <a:spcBef>
                  <a:spcPts val="0"/>
                </a:spcBef>
                <a:spcAft>
                  <a:spcPts val="0"/>
                </a:spcAft>
                <a:buNone/>
              </a:pPr>
              <a:r>
                <a:rPr lang="en-US" sz="2900">
                  <a:solidFill>
                    <a:srgbClr val="0065B4"/>
                  </a:solidFill>
                  <a:latin typeface="Poppins"/>
                  <a:ea typeface="Poppins"/>
                  <a:cs typeface="Poppins"/>
                  <a:sym typeface="Poppins"/>
                </a:rPr>
                <a:t>recap</a:t>
              </a:r>
              <a:endParaRPr/>
            </a:p>
          </p:txBody>
        </p:sp>
      </p:grpSp>
      <p:sp>
        <p:nvSpPr>
          <p:cNvPr id="132" name="Google Shape;132;p2"/>
          <p:cNvSpPr/>
          <p:nvPr/>
        </p:nvSpPr>
        <p:spPr>
          <a:xfrm>
            <a:off x="13455180" y="3366187"/>
            <a:ext cx="3380497" cy="1670030"/>
          </a:xfrm>
          <a:custGeom>
            <a:rect b="b" l="l" r="r" t="t"/>
            <a:pathLst>
              <a:path extrusionOk="0" h="1670030" w="3380497">
                <a:moveTo>
                  <a:pt x="0" y="0"/>
                </a:moveTo>
                <a:lnTo>
                  <a:pt x="3380497" y="0"/>
                </a:lnTo>
                <a:lnTo>
                  <a:pt x="3380497" y="1670030"/>
                </a:lnTo>
                <a:lnTo>
                  <a:pt x="0" y="167003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33" name="Google Shape;133;p2"/>
          <p:cNvGrpSpPr/>
          <p:nvPr/>
        </p:nvGrpSpPr>
        <p:grpSpPr>
          <a:xfrm>
            <a:off x="13592915" y="3807292"/>
            <a:ext cx="3105026" cy="702094"/>
            <a:chOff x="0" y="-114300"/>
            <a:chExt cx="4140035" cy="936125"/>
          </a:xfrm>
        </p:grpSpPr>
        <p:sp>
          <p:nvSpPr>
            <p:cNvPr id="134" name="Google Shape;134;p2"/>
            <p:cNvSpPr/>
            <p:nvPr/>
          </p:nvSpPr>
          <p:spPr>
            <a:xfrm>
              <a:off x="0" y="0"/>
              <a:ext cx="4140035" cy="821825"/>
            </a:xfrm>
            <a:custGeom>
              <a:rect b="b" l="l" r="r" t="t"/>
              <a:pathLst>
                <a:path extrusionOk="0" h="821825" w="4140035">
                  <a:moveTo>
                    <a:pt x="0" y="0"/>
                  </a:moveTo>
                  <a:lnTo>
                    <a:pt x="4140035" y="0"/>
                  </a:lnTo>
                  <a:lnTo>
                    <a:pt x="4140035" y="821825"/>
                  </a:lnTo>
                  <a:lnTo>
                    <a:pt x="0" y="82182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 name="Google Shape;135;p2"/>
            <p:cNvSpPr txBox="1"/>
            <p:nvPr/>
          </p:nvSpPr>
          <p:spPr>
            <a:xfrm>
              <a:off x="0" y="-114300"/>
              <a:ext cx="4140035" cy="936125"/>
            </a:xfrm>
            <a:prstGeom prst="rect">
              <a:avLst/>
            </a:prstGeom>
            <a:noFill/>
            <a:ln>
              <a:noFill/>
            </a:ln>
          </p:spPr>
          <p:txBody>
            <a:bodyPr anchorCtr="0" anchor="t" bIns="0" lIns="0" spcFirstLastPara="1" rIns="0" wrap="square" tIns="0">
              <a:noAutofit/>
            </a:bodyPr>
            <a:lstStyle/>
            <a:p>
              <a:pPr indent="0" lvl="0" marL="0" marR="0" rtl="0" algn="ctr">
                <a:lnSpc>
                  <a:spcPct val="139965"/>
                </a:lnSpc>
                <a:spcBef>
                  <a:spcPts val="0"/>
                </a:spcBef>
                <a:spcAft>
                  <a:spcPts val="0"/>
                </a:spcAft>
                <a:buNone/>
              </a:pPr>
              <a:r>
                <a:rPr lang="en-US" sz="2900">
                  <a:solidFill>
                    <a:srgbClr val="0065B4"/>
                  </a:solidFill>
                  <a:latin typeface="Poppins"/>
                  <a:ea typeface="Poppins"/>
                  <a:cs typeface="Poppins"/>
                  <a:sym typeface="Poppins"/>
                </a:rPr>
                <a:t>Icons</a:t>
              </a:r>
              <a:endParaRPr/>
            </a:p>
          </p:txBody>
        </p:sp>
      </p:grpSp>
      <p:sp>
        <p:nvSpPr>
          <p:cNvPr id="136" name="Google Shape;136;p2"/>
          <p:cNvSpPr/>
          <p:nvPr/>
        </p:nvSpPr>
        <p:spPr>
          <a:xfrm>
            <a:off x="11536294" y="5449838"/>
            <a:ext cx="3380497" cy="1670030"/>
          </a:xfrm>
          <a:custGeom>
            <a:rect b="b" l="l" r="r" t="t"/>
            <a:pathLst>
              <a:path extrusionOk="0" h="1670030" w="3380497">
                <a:moveTo>
                  <a:pt x="0" y="0"/>
                </a:moveTo>
                <a:lnTo>
                  <a:pt x="3380496" y="0"/>
                </a:lnTo>
                <a:lnTo>
                  <a:pt x="3380496" y="1670030"/>
                </a:lnTo>
                <a:lnTo>
                  <a:pt x="0" y="167003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37" name="Google Shape;137;p2"/>
          <p:cNvGrpSpPr/>
          <p:nvPr/>
        </p:nvGrpSpPr>
        <p:grpSpPr>
          <a:xfrm>
            <a:off x="11674029" y="5890943"/>
            <a:ext cx="3105026" cy="702094"/>
            <a:chOff x="0" y="-114300"/>
            <a:chExt cx="4140035" cy="936125"/>
          </a:xfrm>
        </p:grpSpPr>
        <p:sp>
          <p:nvSpPr>
            <p:cNvPr id="138" name="Google Shape;138;p2"/>
            <p:cNvSpPr/>
            <p:nvPr/>
          </p:nvSpPr>
          <p:spPr>
            <a:xfrm>
              <a:off x="0" y="0"/>
              <a:ext cx="4140035" cy="821825"/>
            </a:xfrm>
            <a:custGeom>
              <a:rect b="b" l="l" r="r" t="t"/>
              <a:pathLst>
                <a:path extrusionOk="0" h="821825" w="4140035">
                  <a:moveTo>
                    <a:pt x="0" y="0"/>
                  </a:moveTo>
                  <a:lnTo>
                    <a:pt x="4140035" y="0"/>
                  </a:lnTo>
                  <a:lnTo>
                    <a:pt x="4140035" y="821825"/>
                  </a:lnTo>
                  <a:lnTo>
                    <a:pt x="0" y="82182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 name="Google Shape;139;p2"/>
            <p:cNvSpPr txBox="1"/>
            <p:nvPr/>
          </p:nvSpPr>
          <p:spPr>
            <a:xfrm>
              <a:off x="0" y="-114300"/>
              <a:ext cx="4140035" cy="936125"/>
            </a:xfrm>
            <a:prstGeom prst="rect">
              <a:avLst/>
            </a:prstGeom>
            <a:noFill/>
            <a:ln>
              <a:noFill/>
            </a:ln>
          </p:spPr>
          <p:txBody>
            <a:bodyPr anchorCtr="0" anchor="t" bIns="0" lIns="0" spcFirstLastPara="1" rIns="0" wrap="square" tIns="0">
              <a:noAutofit/>
            </a:bodyPr>
            <a:lstStyle/>
            <a:p>
              <a:pPr indent="0" lvl="0" marL="0" marR="0" rtl="0" algn="ctr">
                <a:lnSpc>
                  <a:spcPct val="139965"/>
                </a:lnSpc>
                <a:spcBef>
                  <a:spcPts val="0"/>
                </a:spcBef>
                <a:spcAft>
                  <a:spcPts val="0"/>
                </a:spcAft>
                <a:buNone/>
              </a:pPr>
              <a:r>
                <a:rPr lang="en-US" sz="2900">
                  <a:solidFill>
                    <a:srgbClr val="0065B4"/>
                  </a:solidFill>
                  <a:latin typeface="Poppins"/>
                  <a:ea typeface="Poppins"/>
                  <a:cs typeface="Poppins"/>
                  <a:sym typeface="Poppins"/>
                </a:rPr>
                <a:t>Assets</a:t>
              </a:r>
              <a:endParaRPr/>
            </a:p>
          </p:txBody>
        </p:sp>
      </p:grpSp>
      <p:sp>
        <p:nvSpPr>
          <p:cNvPr id="140" name="Google Shape;140;p2"/>
          <p:cNvSpPr/>
          <p:nvPr/>
        </p:nvSpPr>
        <p:spPr>
          <a:xfrm>
            <a:off x="6437265" y="5449838"/>
            <a:ext cx="3380497" cy="1670030"/>
          </a:xfrm>
          <a:custGeom>
            <a:rect b="b" l="l" r="r" t="t"/>
            <a:pathLst>
              <a:path extrusionOk="0" h="1670030" w="3380497">
                <a:moveTo>
                  <a:pt x="0" y="0"/>
                </a:moveTo>
                <a:lnTo>
                  <a:pt x="3380497" y="0"/>
                </a:lnTo>
                <a:lnTo>
                  <a:pt x="3380497" y="1670030"/>
                </a:lnTo>
                <a:lnTo>
                  <a:pt x="0" y="167003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41" name="Google Shape;141;p2"/>
          <p:cNvGrpSpPr/>
          <p:nvPr/>
        </p:nvGrpSpPr>
        <p:grpSpPr>
          <a:xfrm>
            <a:off x="6686995" y="5890943"/>
            <a:ext cx="3105026" cy="702094"/>
            <a:chOff x="0" y="-114300"/>
            <a:chExt cx="4140035" cy="936125"/>
          </a:xfrm>
        </p:grpSpPr>
        <p:sp>
          <p:nvSpPr>
            <p:cNvPr id="142" name="Google Shape;142;p2"/>
            <p:cNvSpPr/>
            <p:nvPr/>
          </p:nvSpPr>
          <p:spPr>
            <a:xfrm>
              <a:off x="0" y="0"/>
              <a:ext cx="4140035" cy="821825"/>
            </a:xfrm>
            <a:custGeom>
              <a:rect b="b" l="l" r="r" t="t"/>
              <a:pathLst>
                <a:path extrusionOk="0" h="821825" w="4140035">
                  <a:moveTo>
                    <a:pt x="0" y="0"/>
                  </a:moveTo>
                  <a:lnTo>
                    <a:pt x="4140035" y="0"/>
                  </a:lnTo>
                  <a:lnTo>
                    <a:pt x="4140035" y="821825"/>
                  </a:lnTo>
                  <a:lnTo>
                    <a:pt x="0" y="82182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2"/>
            <p:cNvSpPr txBox="1"/>
            <p:nvPr/>
          </p:nvSpPr>
          <p:spPr>
            <a:xfrm>
              <a:off x="0" y="-114300"/>
              <a:ext cx="4140035" cy="936125"/>
            </a:xfrm>
            <a:prstGeom prst="rect">
              <a:avLst/>
            </a:prstGeom>
            <a:noFill/>
            <a:ln>
              <a:noFill/>
            </a:ln>
          </p:spPr>
          <p:txBody>
            <a:bodyPr anchorCtr="0" anchor="t" bIns="0" lIns="0" spcFirstLastPara="1" rIns="0" wrap="square" tIns="0">
              <a:noAutofit/>
            </a:bodyPr>
            <a:lstStyle/>
            <a:p>
              <a:pPr indent="0" lvl="0" marL="0" marR="0" rtl="0" algn="ctr">
                <a:lnSpc>
                  <a:spcPct val="139965"/>
                </a:lnSpc>
                <a:spcBef>
                  <a:spcPts val="0"/>
                </a:spcBef>
                <a:spcAft>
                  <a:spcPts val="0"/>
                </a:spcAft>
                <a:buNone/>
              </a:pPr>
              <a:r>
                <a:rPr lang="en-US" sz="2900">
                  <a:solidFill>
                    <a:srgbClr val="0065B4"/>
                  </a:solidFill>
                  <a:latin typeface="Poppins"/>
                  <a:ea typeface="Poppins"/>
                  <a:cs typeface="Poppins"/>
                  <a:sym typeface="Poppins"/>
                </a:rPr>
                <a:t>Buttons</a:t>
              </a:r>
              <a:endParaRPr/>
            </a:p>
          </p:txBody>
        </p:sp>
      </p:grpSp>
      <p:grpSp>
        <p:nvGrpSpPr>
          <p:cNvPr id="144" name="Google Shape;144;p2"/>
          <p:cNvGrpSpPr/>
          <p:nvPr/>
        </p:nvGrpSpPr>
        <p:grpSpPr>
          <a:xfrm rot="5400000">
            <a:off x="15687401" y="5021637"/>
            <a:ext cx="4588669" cy="613887"/>
            <a:chOff x="0" y="-66675"/>
            <a:chExt cx="6118225" cy="818516"/>
          </a:xfrm>
        </p:grpSpPr>
        <p:sp>
          <p:nvSpPr>
            <p:cNvPr id="145" name="Google Shape;145;p2"/>
            <p:cNvSpPr/>
            <p:nvPr/>
          </p:nvSpPr>
          <p:spPr>
            <a:xfrm>
              <a:off x="0" y="0"/>
              <a:ext cx="6118225" cy="751841"/>
            </a:xfrm>
            <a:custGeom>
              <a:rect b="b" l="l" r="r" t="t"/>
              <a:pathLst>
                <a:path extrusionOk="0" h="751841" w="6118225">
                  <a:moveTo>
                    <a:pt x="0" y="0"/>
                  </a:moveTo>
                  <a:lnTo>
                    <a:pt x="6118225" y="0"/>
                  </a:lnTo>
                  <a:lnTo>
                    <a:pt x="6118225" y="751841"/>
                  </a:lnTo>
                  <a:lnTo>
                    <a:pt x="0" y="751841"/>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2"/>
            <p:cNvSpPr txBox="1"/>
            <p:nvPr/>
          </p:nvSpPr>
          <p:spPr>
            <a:xfrm>
              <a:off x="0" y="-66675"/>
              <a:ext cx="6118225" cy="818516"/>
            </a:xfrm>
            <a:prstGeom prst="rect">
              <a:avLst/>
            </a:prstGeom>
            <a:noFill/>
            <a:ln>
              <a:noFill/>
            </a:ln>
          </p:spPr>
          <p:txBody>
            <a:bodyPr anchorCtr="0" anchor="t" bIns="0" lIns="0" spcFirstLastPara="1" rIns="0" wrap="square" tIns="0">
              <a:noAutofit/>
            </a:bodyPr>
            <a:lstStyle/>
            <a:p>
              <a:pPr indent="0" lvl="0" marL="0" marR="0" rtl="0" algn="ctr">
                <a:lnSpc>
                  <a:spcPct val="140024"/>
                </a:lnSpc>
                <a:spcBef>
                  <a:spcPts val="0"/>
                </a:spcBef>
                <a:spcAft>
                  <a:spcPts val="0"/>
                </a:spcAft>
                <a:buNone/>
              </a:pPr>
              <a:r>
                <a:rPr b="1" lang="en-US" sz="3298">
                  <a:solidFill>
                    <a:srgbClr val="FFFFFF"/>
                  </a:solidFill>
                  <a:latin typeface="Arial"/>
                  <a:ea typeface="Arial"/>
                  <a:cs typeface="Arial"/>
                  <a:sym typeface="Arial"/>
                </a:rPr>
                <a:t>S25' Training Sessions </a:t>
              </a:r>
              <a:endParaRPr/>
            </a:p>
          </p:txBody>
        </p:sp>
      </p:grpSp>
      <p:sp>
        <p:nvSpPr>
          <p:cNvPr id="147" name="Google Shape;147;p2"/>
          <p:cNvSpPr/>
          <p:nvPr/>
        </p:nvSpPr>
        <p:spPr>
          <a:xfrm rot="5400000">
            <a:off x="4391592" y="7503698"/>
            <a:ext cx="1056287" cy="1292095"/>
          </a:xfrm>
          <a:custGeom>
            <a:rect b="b" l="l" r="r" t="t"/>
            <a:pathLst>
              <a:path extrusionOk="0" h="1292095" w="1056287">
                <a:moveTo>
                  <a:pt x="1056287" y="1292095"/>
                </a:moveTo>
                <a:lnTo>
                  <a:pt x="0" y="1292095"/>
                </a:lnTo>
                <a:lnTo>
                  <a:pt x="0" y="0"/>
                </a:lnTo>
                <a:lnTo>
                  <a:pt x="1056287" y="0"/>
                </a:lnTo>
                <a:lnTo>
                  <a:pt x="1056287" y="1292095"/>
                </a:lnTo>
                <a:close/>
              </a:path>
            </a:pathLst>
          </a:custGeom>
          <a:blipFill rotWithShape="1">
            <a:blip r:embed="rId9">
              <a:alphaModFix/>
            </a:blip>
            <a:stretch>
              <a:fillRect b="-162" l="0" r="0" t="-16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2"/>
          <p:cNvSpPr/>
          <p:nvPr/>
        </p:nvSpPr>
        <p:spPr>
          <a:xfrm rot="10800000">
            <a:off x="5156858" y="6153992"/>
            <a:ext cx="1194682" cy="439046"/>
          </a:xfrm>
          <a:custGeom>
            <a:rect b="b" l="l" r="r" t="t"/>
            <a:pathLst>
              <a:path extrusionOk="0" h="439046" w="1194682">
                <a:moveTo>
                  <a:pt x="0" y="0"/>
                </a:moveTo>
                <a:lnTo>
                  <a:pt x="1194682" y="0"/>
                </a:lnTo>
                <a:lnTo>
                  <a:pt x="1194682" y="439045"/>
                </a:lnTo>
                <a:lnTo>
                  <a:pt x="0" y="439045"/>
                </a:lnTo>
                <a:lnTo>
                  <a:pt x="0" y="0"/>
                </a:lnTo>
                <a:close/>
              </a:path>
            </a:pathLst>
          </a:custGeom>
          <a:blipFill rotWithShape="1">
            <a:blip r:embed="rId10">
              <a:alphaModFix/>
            </a:blip>
            <a:stretch>
              <a:fillRect b="-701" l="0" r="0" t="-70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2"/>
          <p:cNvSpPr/>
          <p:nvPr/>
        </p:nvSpPr>
        <p:spPr>
          <a:xfrm>
            <a:off x="1690636" y="5538499"/>
            <a:ext cx="3380497" cy="1670030"/>
          </a:xfrm>
          <a:custGeom>
            <a:rect b="b" l="l" r="r" t="t"/>
            <a:pathLst>
              <a:path extrusionOk="0" h="1670030" w="3380497">
                <a:moveTo>
                  <a:pt x="0" y="0"/>
                </a:moveTo>
                <a:lnTo>
                  <a:pt x="3380497" y="0"/>
                </a:lnTo>
                <a:lnTo>
                  <a:pt x="3380497" y="1670031"/>
                </a:lnTo>
                <a:lnTo>
                  <a:pt x="0" y="167003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50" name="Google Shape;150;p2"/>
          <p:cNvGrpSpPr/>
          <p:nvPr/>
        </p:nvGrpSpPr>
        <p:grpSpPr>
          <a:xfrm>
            <a:off x="1851807" y="6009691"/>
            <a:ext cx="3105026" cy="702094"/>
            <a:chOff x="0" y="-114300"/>
            <a:chExt cx="4140035" cy="936125"/>
          </a:xfrm>
        </p:grpSpPr>
        <p:sp>
          <p:nvSpPr>
            <p:cNvPr id="151" name="Google Shape;151;p2"/>
            <p:cNvSpPr/>
            <p:nvPr/>
          </p:nvSpPr>
          <p:spPr>
            <a:xfrm>
              <a:off x="0" y="0"/>
              <a:ext cx="4140035" cy="821825"/>
            </a:xfrm>
            <a:custGeom>
              <a:rect b="b" l="l" r="r" t="t"/>
              <a:pathLst>
                <a:path extrusionOk="0" h="821825" w="4140035">
                  <a:moveTo>
                    <a:pt x="0" y="0"/>
                  </a:moveTo>
                  <a:lnTo>
                    <a:pt x="4140035" y="0"/>
                  </a:lnTo>
                  <a:lnTo>
                    <a:pt x="4140035" y="821825"/>
                  </a:lnTo>
                  <a:lnTo>
                    <a:pt x="0" y="82182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 name="Google Shape;152;p2"/>
            <p:cNvSpPr txBox="1"/>
            <p:nvPr/>
          </p:nvSpPr>
          <p:spPr>
            <a:xfrm>
              <a:off x="0" y="-114300"/>
              <a:ext cx="4140035" cy="936125"/>
            </a:xfrm>
            <a:prstGeom prst="rect">
              <a:avLst/>
            </a:prstGeom>
            <a:noFill/>
            <a:ln>
              <a:noFill/>
            </a:ln>
          </p:spPr>
          <p:txBody>
            <a:bodyPr anchorCtr="0" anchor="t" bIns="0" lIns="0" spcFirstLastPara="1" rIns="0" wrap="square" tIns="0">
              <a:noAutofit/>
            </a:bodyPr>
            <a:lstStyle/>
            <a:p>
              <a:pPr indent="0" lvl="0" marL="0" marR="0" rtl="0" algn="ctr">
                <a:lnSpc>
                  <a:spcPct val="139965"/>
                </a:lnSpc>
                <a:spcBef>
                  <a:spcPts val="0"/>
                </a:spcBef>
                <a:spcAft>
                  <a:spcPts val="0"/>
                </a:spcAft>
                <a:buNone/>
              </a:pPr>
              <a:r>
                <a:rPr lang="en-US" sz="2900">
                  <a:solidFill>
                    <a:srgbClr val="0065B4"/>
                  </a:solidFill>
                  <a:latin typeface="Poppins"/>
                  <a:ea typeface="Poppins"/>
                  <a:cs typeface="Poppins"/>
                  <a:sym typeface="Poppins"/>
                </a:rPr>
                <a:t>Statefull</a:t>
              </a:r>
              <a:endParaRPr/>
            </a:p>
          </p:txBody>
        </p:sp>
      </p:grpSp>
      <p:sp>
        <p:nvSpPr>
          <p:cNvPr id="153" name="Google Shape;153;p2"/>
          <p:cNvSpPr/>
          <p:nvPr/>
        </p:nvSpPr>
        <p:spPr>
          <a:xfrm>
            <a:off x="6549260" y="7622915"/>
            <a:ext cx="3380497" cy="1670030"/>
          </a:xfrm>
          <a:custGeom>
            <a:rect b="b" l="l" r="r" t="t"/>
            <a:pathLst>
              <a:path extrusionOk="0" h="1670030" w="3380497">
                <a:moveTo>
                  <a:pt x="0" y="0"/>
                </a:moveTo>
                <a:lnTo>
                  <a:pt x="3380497" y="0"/>
                </a:lnTo>
                <a:lnTo>
                  <a:pt x="3380497" y="1670030"/>
                </a:lnTo>
                <a:lnTo>
                  <a:pt x="0" y="167003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54" name="Google Shape;154;p2"/>
          <p:cNvGrpSpPr/>
          <p:nvPr/>
        </p:nvGrpSpPr>
        <p:grpSpPr>
          <a:xfrm>
            <a:off x="6686995" y="8064021"/>
            <a:ext cx="3105026" cy="702094"/>
            <a:chOff x="0" y="-114300"/>
            <a:chExt cx="4140035" cy="936125"/>
          </a:xfrm>
        </p:grpSpPr>
        <p:sp>
          <p:nvSpPr>
            <p:cNvPr id="155" name="Google Shape;155;p2"/>
            <p:cNvSpPr/>
            <p:nvPr/>
          </p:nvSpPr>
          <p:spPr>
            <a:xfrm>
              <a:off x="0" y="0"/>
              <a:ext cx="4140035" cy="821825"/>
            </a:xfrm>
            <a:custGeom>
              <a:rect b="b" l="l" r="r" t="t"/>
              <a:pathLst>
                <a:path extrusionOk="0" h="821825" w="4140035">
                  <a:moveTo>
                    <a:pt x="0" y="0"/>
                  </a:moveTo>
                  <a:lnTo>
                    <a:pt x="4140035" y="0"/>
                  </a:lnTo>
                  <a:lnTo>
                    <a:pt x="4140035" y="821825"/>
                  </a:lnTo>
                  <a:lnTo>
                    <a:pt x="0" y="82182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 name="Google Shape;156;p2"/>
            <p:cNvSpPr txBox="1"/>
            <p:nvPr/>
          </p:nvSpPr>
          <p:spPr>
            <a:xfrm>
              <a:off x="0" y="-114300"/>
              <a:ext cx="4140035" cy="936125"/>
            </a:xfrm>
            <a:prstGeom prst="rect">
              <a:avLst/>
            </a:prstGeom>
            <a:noFill/>
            <a:ln>
              <a:noFill/>
            </a:ln>
          </p:spPr>
          <p:txBody>
            <a:bodyPr anchorCtr="0" anchor="t" bIns="0" lIns="0" spcFirstLastPara="1" rIns="0" wrap="square" tIns="0">
              <a:noAutofit/>
            </a:bodyPr>
            <a:lstStyle/>
            <a:p>
              <a:pPr indent="0" lvl="0" marL="0" marR="0" rtl="0" algn="ctr">
                <a:lnSpc>
                  <a:spcPct val="139965"/>
                </a:lnSpc>
                <a:spcBef>
                  <a:spcPts val="0"/>
                </a:spcBef>
                <a:spcAft>
                  <a:spcPts val="0"/>
                </a:spcAft>
                <a:buNone/>
              </a:pPr>
              <a:r>
                <a:rPr lang="en-US" sz="2900">
                  <a:solidFill>
                    <a:srgbClr val="0065B4"/>
                  </a:solidFill>
                  <a:latin typeface="Poppins"/>
                  <a:ea typeface="Poppins"/>
                  <a:cs typeface="Poppins"/>
                  <a:sym typeface="Poppins"/>
                </a:rPr>
                <a:t>TextField</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20"/>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 name="Google Shape;515;p20"/>
          <p:cNvSpPr/>
          <p:nvPr/>
        </p:nvSpPr>
        <p:spPr>
          <a:xfrm rot="-5400000">
            <a:off x="-4564856" y="4564856"/>
            <a:ext cx="10287000" cy="1157287"/>
          </a:xfrm>
          <a:custGeom>
            <a:rect b="b" l="l" r="r" t="t"/>
            <a:pathLst>
              <a:path extrusionOk="0" h="1543050" w="13716000">
                <a:moveTo>
                  <a:pt x="0" y="0"/>
                </a:moveTo>
                <a:lnTo>
                  <a:pt x="13716000" y="0"/>
                </a:lnTo>
                <a:lnTo>
                  <a:pt x="13716000" y="1543050"/>
                </a:lnTo>
                <a:lnTo>
                  <a:pt x="0" y="1543050"/>
                </a:lnTo>
                <a:lnTo>
                  <a:pt x="0" y="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6" name="Google Shape;516;p20"/>
          <p:cNvSpPr/>
          <p:nvPr/>
        </p:nvSpPr>
        <p:spPr>
          <a:xfrm rot="5400000">
            <a:off x="12565856" y="4564856"/>
            <a:ext cx="10287000" cy="1157287"/>
          </a:xfrm>
          <a:custGeom>
            <a:rect b="b" l="l" r="r" t="t"/>
            <a:pathLst>
              <a:path extrusionOk="0" h="1543050" w="13716000">
                <a:moveTo>
                  <a:pt x="13716000" y="1543050"/>
                </a:moveTo>
                <a:lnTo>
                  <a:pt x="0" y="1543050"/>
                </a:lnTo>
                <a:lnTo>
                  <a:pt x="0" y="0"/>
                </a:lnTo>
                <a:lnTo>
                  <a:pt x="13716000" y="0"/>
                </a:lnTo>
                <a:lnTo>
                  <a:pt x="13716000" y="154305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 name="Google Shape;517;p20"/>
          <p:cNvSpPr/>
          <p:nvPr/>
        </p:nvSpPr>
        <p:spPr>
          <a:xfrm>
            <a:off x="2052412" y="3815085"/>
            <a:ext cx="14089826" cy="5170990"/>
          </a:xfrm>
          <a:custGeom>
            <a:rect b="b" l="l" r="r" t="t"/>
            <a:pathLst>
              <a:path extrusionOk="0" h="5170990" w="14089826">
                <a:moveTo>
                  <a:pt x="0" y="0"/>
                </a:moveTo>
                <a:lnTo>
                  <a:pt x="14089826" y="0"/>
                </a:lnTo>
                <a:lnTo>
                  <a:pt x="14089826" y="5170990"/>
                </a:lnTo>
                <a:lnTo>
                  <a:pt x="0" y="51709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 name="Google Shape;518;p20"/>
          <p:cNvSpPr/>
          <p:nvPr/>
        </p:nvSpPr>
        <p:spPr>
          <a:xfrm>
            <a:off x="5571167" y="2289413"/>
            <a:ext cx="7143834" cy="1423149"/>
          </a:xfrm>
          <a:custGeom>
            <a:rect b="b" l="l" r="r" t="t"/>
            <a:pathLst>
              <a:path extrusionOk="0" h="1423149" w="7143834">
                <a:moveTo>
                  <a:pt x="0" y="0"/>
                </a:moveTo>
                <a:lnTo>
                  <a:pt x="7143835" y="0"/>
                </a:lnTo>
                <a:lnTo>
                  <a:pt x="7143835" y="1423149"/>
                </a:lnTo>
                <a:lnTo>
                  <a:pt x="0" y="142314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 name="Google Shape;519;p20"/>
          <p:cNvSpPr/>
          <p:nvPr/>
        </p:nvSpPr>
        <p:spPr>
          <a:xfrm>
            <a:off x="2088564" y="1028700"/>
            <a:ext cx="1052232" cy="218338"/>
          </a:xfrm>
          <a:custGeom>
            <a:rect b="b" l="l" r="r" t="t"/>
            <a:pathLst>
              <a:path extrusionOk="0" h="218338" w="1052232">
                <a:moveTo>
                  <a:pt x="0" y="0"/>
                </a:moveTo>
                <a:lnTo>
                  <a:pt x="1052232" y="0"/>
                </a:lnTo>
                <a:lnTo>
                  <a:pt x="1052232" y="218338"/>
                </a:lnTo>
                <a:lnTo>
                  <a:pt x="0" y="218338"/>
                </a:lnTo>
                <a:lnTo>
                  <a:pt x="0" y="0"/>
                </a:lnTo>
                <a:close/>
              </a:path>
            </a:pathLst>
          </a:custGeom>
          <a:blipFill rotWithShape="1">
            <a:blip r:embed="rId7">
              <a:alphaModFix/>
            </a:blip>
            <a:stretch>
              <a:fillRect b="0" l="-69" r="-6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 name="Google Shape;520;p20"/>
          <p:cNvSpPr/>
          <p:nvPr/>
        </p:nvSpPr>
        <p:spPr>
          <a:xfrm>
            <a:off x="1157288" y="298977"/>
            <a:ext cx="4139469" cy="560546"/>
          </a:xfrm>
          <a:custGeom>
            <a:rect b="b" l="l" r="r" t="t"/>
            <a:pathLst>
              <a:path extrusionOk="0" h="747395" w="5519293">
                <a:moveTo>
                  <a:pt x="0" y="0"/>
                </a:moveTo>
                <a:lnTo>
                  <a:pt x="5519293" y="0"/>
                </a:lnTo>
                <a:lnTo>
                  <a:pt x="5519293" y="747395"/>
                </a:lnTo>
                <a:lnTo>
                  <a:pt x="0" y="747395"/>
                </a:lnTo>
                <a:lnTo>
                  <a:pt x="0" y="0"/>
                </a:lnTo>
                <a:close/>
              </a:path>
            </a:pathLst>
          </a:custGeom>
          <a:blipFill rotWithShape="1">
            <a:blip r:embed="rId8">
              <a:alphaModFix/>
            </a:blip>
            <a:stretch>
              <a:fillRect b="-303" l="0" r="0" t="-3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21" name="Google Shape;521;p20"/>
          <p:cNvGrpSpPr/>
          <p:nvPr/>
        </p:nvGrpSpPr>
        <p:grpSpPr>
          <a:xfrm rot="-102745">
            <a:off x="5970802" y="2532637"/>
            <a:ext cx="6343934" cy="915661"/>
            <a:chOff x="0" y="-85725"/>
            <a:chExt cx="8458579" cy="1220881"/>
          </a:xfrm>
        </p:grpSpPr>
        <p:sp>
          <p:nvSpPr>
            <p:cNvPr id="522" name="Google Shape;522;p20"/>
            <p:cNvSpPr/>
            <p:nvPr/>
          </p:nvSpPr>
          <p:spPr>
            <a:xfrm>
              <a:off x="0" y="0"/>
              <a:ext cx="8458579" cy="1135156"/>
            </a:xfrm>
            <a:custGeom>
              <a:rect b="b" l="l" r="r" t="t"/>
              <a:pathLst>
                <a:path extrusionOk="0" h="1135156" w="8458579">
                  <a:moveTo>
                    <a:pt x="0" y="0"/>
                  </a:moveTo>
                  <a:lnTo>
                    <a:pt x="8458579" y="0"/>
                  </a:lnTo>
                  <a:lnTo>
                    <a:pt x="8458579" y="1135156"/>
                  </a:lnTo>
                  <a:lnTo>
                    <a:pt x="0" y="1135156"/>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 name="Google Shape;523;p20"/>
            <p:cNvSpPr txBox="1"/>
            <p:nvPr/>
          </p:nvSpPr>
          <p:spPr>
            <a:xfrm>
              <a:off x="0" y="-85725"/>
              <a:ext cx="8458579" cy="1220881"/>
            </a:xfrm>
            <a:prstGeom prst="rect">
              <a:avLst/>
            </a:prstGeom>
            <a:noFill/>
            <a:ln>
              <a:noFill/>
            </a:ln>
          </p:spPr>
          <p:txBody>
            <a:bodyPr anchorCtr="0" anchor="t" bIns="0" lIns="0" spcFirstLastPara="1" rIns="0" wrap="square" tIns="0">
              <a:noAutofit/>
            </a:bodyPr>
            <a:lstStyle/>
            <a:p>
              <a:pPr indent="0" lvl="0" marL="0" marR="0" rtl="0" algn="ctr">
                <a:lnSpc>
                  <a:spcPct val="140062"/>
                </a:lnSpc>
                <a:spcBef>
                  <a:spcPts val="0"/>
                </a:spcBef>
                <a:spcAft>
                  <a:spcPts val="0"/>
                </a:spcAft>
                <a:buNone/>
              </a:pPr>
              <a:r>
                <a:rPr lang="en-US" sz="3859">
                  <a:solidFill>
                    <a:srgbClr val="FFFFFF"/>
                  </a:solidFill>
                  <a:latin typeface="Arial"/>
                  <a:ea typeface="Arial"/>
                  <a:cs typeface="Arial"/>
                  <a:sym typeface="Arial"/>
                </a:rPr>
                <a:t>TextField</a:t>
              </a:r>
              <a:endParaRPr/>
            </a:p>
          </p:txBody>
        </p:sp>
      </p:grpSp>
      <p:grpSp>
        <p:nvGrpSpPr>
          <p:cNvPr id="524" name="Google Shape;524;p20"/>
          <p:cNvGrpSpPr/>
          <p:nvPr/>
        </p:nvGrpSpPr>
        <p:grpSpPr>
          <a:xfrm rot="5400000">
            <a:off x="15687401" y="5021637"/>
            <a:ext cx="4588669" cy="613887"/>
            <a:chOff x="0" y="-66675"/>
            <a:chExt cx="6118225" cy="818516"/>
          </a:xfrm>
        </p:grpSpPr>
        <p:sp>
          <p:nvSpPr>
            <p:cNvPr id="525" name="Google Shape;525;p20"/>
            <p:cNvSpPr/>
            <p:nvPr/>
          </p:nvSpPr>
          <p:spPr>
            <a:xfrm>
              <a:off x="0" y="0"/>
              <a:ext cx="6118225" cy="751841"/>
            </a:xfrm>
            <a:custGeom>
              <a:rect b="b" l="l" r="r" t="t"/>
              <a:pathLst>
                <a:path extrusionOk="0" h="751841" w="6118225">
                  <a:moveTo>
                    <a:pt x="0" y="0"/>
                  </a:moveTo>
                  <a:lnTo>
                    <a:pt x="6118225" y="0"/>
                  </a:lnTo>
                  <a:lnTo>
                    <a:pt x="6118225" y="751841"/>
                  </a:lnTo>
                  <a:lnTo>
                    <a:pt x="0" y="751841"/>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 name="Google Shape;526;p20"/>
            <p:cNvSpPr txBox="1"/>
            <p:nvPr/>
          </p:nvSpPr>
          <p:spPr>
            <a:xfrm>
              <a:off x="0" y="-66675"/>
              <a:ext cx="6118225" cy="818516"/>
            </a:xfrm>
            <a:prstGeom prst="rect">
              <a:avLst/>
            </a:prstGeom>
            <a:noFill/>
            <a:ln>
              <a:noFill/>
            </a:ln>
          </p:spPr>
          <p:txBody>
            <a:bodyPr anchorCtr="0" anchor="t" bIns="0" lIns="0" spcFirstLastPara="1" rIns="0" wrap="square" tIns="0">
              <a:noAutofit/>
            </a:bodyPr>
            <a:lstStyle/>
            <a:p>
              <a:pPr indent="0" lvl="0" marL="0" marR="0" rtl="0" algn="ctr">
                <a:lnSpc>
                  <a:spcPct val="140024"/>
                </a:lnSpc>
                <a:spcBef>
                  <a:spcPts val="0"/>
                </a:spcBef>
                <a:spcAft>
                  <a:spcPts val="0"/>
                </a:spcAft>
                <a:buNone/>
              </a:pPr>
              <a:r>
                <a:rPr b="1" lang="en-US" sz="3298">
                  <a:solidFill>
                    <a:srgbClr val="FFFFFF"/>
                  </a:solidFill>
                  <a:latin typeface="Arial"/>
                  <a:ea typeface="Arial"/>
                  <a:cs typeface="Arial"/>
                  <a:sym typeface="Arial"/>
                </a:rPr>
                <a:t>S25' Training Sessions </a:t>
              </a:r>
              <a:endParaRPr/>
            </a:p>
          </p:txBody>
        </p:sp>
      </p:grpSp>
      <p:sp>
        <p:nvSpPr>
          <p:cNvPr id="527" name="Google Shape;527;p20"/>
          <p:cNvSpPr/>
          <p:nvPr/>
        </p:nvSpPr>
        <p:spPr>
          <a:xfrm>
            <a:off x="10723899" y="4029140"/>
            <a:ext cx="7049902" cy="5758583"/>
          </a:xfrm>
          <a:custGeom>
            <a:rect b="b" l="l" r="r" t="t"/>
            <a:pathLst>
              <a:path extrusionOk="0" h="5758583" w="7049902">
                <a:moveTo>
                  <a:pt x="0" y="0"/>
                </a:moveTo>
                <a:lnTo>
                  <a:pt x="7049902" y="0"/>
                </a:lnTo>
                <a:lnTo>
                  <a:pt x="7049902" y="5758583"/>
                </a:lnTo>
                <a:lnTo>
                  <a:pt x="0" y="5758583"/>
                </a:lnTo>
                <a:lnTo>
                  <a:pt x="0" y="0"/>
                </a:lnTo>
                <a:close/>
              </a:path>
            </a:pathLst>
          </a:custGeom>
          <a:blipFill rotWithShape="1">
            <a:blip r:embed="rId9">
              <a:alphaModFix/>
            </a:blip>
            <a:stretch>
              <a:fillRect b="-34201" l="-83421" r="-112524" t="-6959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 name="Google Shape;528;p20"/>
          <p:cNvSpPr txBox="1"/>
          <p:nvPr/>
        </p:nvSpPr>
        <p:spPr>
          <a:xfrm>
            <a:off x="2266414" y="4863523"/>
            <a:ext cx="8291180" cy="1103538"/>
          </a:xfrm>
          <a:prstGeom prst="rect">
            <a:avLst/>
          </a:prstGeom>
          <a:noFill/>
          <a:ln>
            <a:noFill/>
          </a:ln>
        </p:spPr>
        <p:txBody>
          <a:bodyPr anchorCtr="0" anchor="t" bIns="0" lIns="0" spcFirstLastPara="1" rIns="0" wrap="square" tIns="0">
            <a:spAutoFit/>
          </a:bodyPr>
          <a:lstStyle/>
          <a:p>
            <a:pPr indent="0" lvl="0" marL="0" marR="0" rtl="0" algn="l">
              <a:lnSpc>
                <a:spcPct val="140045"/>
              </a:lnSpc>
              <a:spcBef>
                <a:spcPts val="0"/>
              </a:spcBef>
              <a:spcAft>
                <a:spcPts val="0"/>
              </a:spcAft>
              <a:buNone/>
            </a:pPr>
            <a:r>
              <a:rPr lang="en-US" sz="3049">
                <a:solidFill>
                  <a:srgbClr val="000000"/>
                </a:solidFill>
                <a:latin typeface="Poppins"/>
                <a:ea typeface="Poppins"/>
                <a:cs typeface="Poppins"/>
                <a:sym typeface="Poppins"/>
              </a:rPr>
              <a:t>Allows user input in a form or any interactive UI element.</a:t>
            </a:r>
            <a:endParaRPr/>
          </a:p>
        </p:txBody>
      </p:sp>
      <p:sp>
        <p:nvSpPr>
          <p:cNvPr id="529" name="Google Shape;529;p20"/>
          <p:cNvSpPr txBox="1"/>
          <p:nvPr/>
        </p:nvSpPr>
        <p:spPr>
          <a:xfrm>
            <a:off x="2223081" y="4024785"/>
            <a:ext cx="2577519" cy="661784"/>
          </a:xfrm>
          <a:prstGeom prst="rect">
            <a:avLst/>
          </a:prstGeom>
          <a:noFill/>
          <a:ln>
            <a:noFill/>
          </a:ln>
        </p:spPr>
        <p:txBody>
          <a:bodyPr anchorCtr="0" anchor="t" bIns="0" lIns="0" spcFirstLastPara="1" rIns="0" wrap="square" tIns="0">
            <a:spAutoFit/>
          </a:bodyPr>
          <a:lstStyle/>
          <a:p>
            <a:pPr indent="0" lvl="0" marL="0" marR="0" rtl="0" algn="ctr">
              <a:lnSpc>
                <a:spcPct val="140028"/>
              </a:lnSpc>
              <a:spcBef>
                <a:spcPts val="0"/>
              </a:spcBef>
              <a:spcAft>
                <a:spcPts val="0"/>
              </a:spcAft>
              <a:buNone/>
            </a:pPr>
            <a:r>
              <a:rPr b="1" lang="en-US" sz="4202">
                <a:solidFill>
                  <a:srgbClr val="0065B4"/>
                </a:solidFill>
                <a:latin typeface="Poppins"/>
                <a:ea typeface="Poppins"/>
                <a:cs typeface="Poppins"/>
                <a:sym typeface="Poppins"/>
              </a:rPr>
              <a:t>TextField</a:t>
            </a:r>
            <a:endParaRPr b="1" sz="4202">
              <a:solidFill>
                <a:srgbClr val="0065B4"/>
              </a:solidFill>
              <a:latin typeface="Poppins"/>
              <a:ea typeface="Poppins"/>
              <a:cs typeface="Poppins"/>
              <a:sym typeface="Poppins"/>
            </a:endParaRPr>
          </a:p>
        </p:txBody>
      </p:sp>
      <p:sp>
        <p:nvSpPr>
          <p:cNvPr id="530" name="Google Shape;530;p20"/>
          <p:cNvSpPr txBox="1"/>
          <p:nvPr/>
        </p:nvSpPr>
        <p:spPr>
          <a:xfrm>
            <a:off x="2266414" y="6329011"/>
            <a:ext cx="8457486" cy="2097929"/>
          </a:xfrm>
          <a:prstGeom prst="rect">
            <a:avLst/>
          </a:prstGeom>
          <a:noFill/>
          <a:ln>
            <a:noFill/>
          </a:ln>
        </p:spPr>
        <p:txBody>
          <a:bodyPr anchorCtr="0" anchor="t" bIns="0" lIns="0" spcFirstLastPara="1" rIns="0" wrap="square" tIns="0">
            <a:spAutoFit/>
          </a:bodyPr>
          <a:lstStyle/>
          <a:p>
            <a:pPr indent="0" lvl="0" marL="0" marR="0" rtl="0" algn="l">
              <a:lnSpc>
                <a:spcPct val="140034"/>
              </a:lnSpc>
              <a:spcBef>
                <a:spcPts val="0"/>
              </a:spcBef>
              <a:spcAft>
                <a:spcPts val="0"/>
              </a:spcAft>
              <a:buNone/>
            </a:pPr>
            <a:r>
              <a:rPr b="1" lang="en-US" sz="2900">
                <a:solidFill>
                  <a:srgbClr val="0065B4"/>
                </a:solidFill>
                <a:latin typeface="Poppins"/>
                <a:ea typeface="Poppins"/>
                <a:cs typeface="Poppins"/>
                <a:sym typeface="Poppins"/>
              </a:rPr>
              <a:t>Key Properties:</a:t>
            </a:r>
            <a:endParaRPr/>
          </a:p>
          <a:p>
            <a:pPr indent="-313118" lvl="1" marL="626237" marR="0" rtl="0" algn="l">
              <a:lnSpc>
                <a:spcPct val="140034"/>
              </a:lnSpc>
              <a:spcBef>
                <a:spcPts val="0"/>
              </a:spcBef>
              <a:spcAft>
                <a:spcPts val="0"/>
              </a:spcAft>
              <a:buClr>
                <a:srgbClr val="0065B4"/>
              </a:buClr>
              <a:buSzPts val="2900"/>
              <a:buFont typeface="Arial"/>
              <a:buChar char="•"/>
            </a:pPr>
            <a:r>
              <a:rPr b="1" i="0" lang="en-US" sz="2900" u="none" cap="none" strike="noStrike">
                <a:solidFill>
                  <a:srgbClr val="0065B4"/>
                </a:solidFill>
                <a:latin typeface="Poppins"/>
                <a:ea typeface="Poppins"/>
                <a:cs typeface="Poppins"/>
                <a:sym typeface="Poppins"/>
              </a:rPr>
              <a:t>controller:</a:t>
            </a:r>
            <a:r>
              <a:rPr b="0" i="0" lang="en-US" sz="2900" u="none" cap="none" strike="noStrike">
                <a:solidFill>
                  <a:srgbClr val="000000"/>
                </a:solidFill>
                <a:latin typeface="Poppins"/>
                <a:ea typeface="Poppins"/>
                <a:cs typeface="Poppins"/>
                <a:sym typeface="Poppins"/>
              </a:rPr>
              <a:t> Manages text input.</a:t>
            </a:r>
            <a:endParaRPr/>
          </a:p>
          <a:p>
            <a:pPr indent="-313118" lvl="1" marL="626237" marR="0" rtl="0" algn="l">
              <a:lnSpc>
                <a:spcPct val="140034"/>
              </a:lnSpc>
              <a:spcBef>
                <a:spcPts val="0"/>
              </a:spcBef>
              <a:spcAft>
                <a:spcPts val="0"/>
              </a:spcAft>
              <a:buClr>
                <a:srgbClr val="0065B4"/>
              </a:buClr>
              <a:buSzPts val="2900"/>
              <a:buFont typeface="Arial"/>
              <a:buChar char="•"/>
            </a:pPr>
            <a:r>
              <a:rPr b="1" i="0" lang="en-US" sz="2900" u="none" cap="none" strike="noStrike">
                <a:solidFill>
                  <a:srgbClr val="0065B4"/>
                </a:solidFill>
                <a:latin typeface="Poppins"/>
                <a:ea typeface="Poppins"/>
                <a:cs typeface="Poppins"/>
                <a:sym typeface="Poppins"/>
              </a:rPr>
              <a:t>decoration:</a:t>
            </a:r>
            <a:r>
              <a:rPr b="0" i="0" lang="en-US" sz="2900" u="none" cap="none" strike="noStrike">
                <a:solidFill>
                  <a:srgbClr val="000000"/>
                </a:solidFill>
                <a:latin typeface="Poppins"/>
                <a:ea typeface="Poppins"/>
                <a:cs typeface="Poppins"/>
                <a:sym typeface="Poppins"/>
              </a:rPr>
              <a:t> Adds styling, like labels and borders.</a:t>
            </a:r>
            <a:endParaRPr/>
          </a:p>
          <a:p>
            <a:pPr indent="-313118" lvl="1" marL="626237" marR="0" rtl="0" algn="l">
              <a:lnSpc>
                <a:spcPct val="140034"/>
              </a:lnSpc>
              <a:spcBef>
                <a:spcPts val="0"/>
              </a:spcBef>
              <a:spcAft>
                <a:spcPts val="0"/>
              </a:spcAft>
              <a:buClr>
                <a:srgbClr val="0065B4"/>
              </a:buClr>
              <a:buSzPts val="2900"/>
              <a:buFont typeface="Arial"/>
              <a:buChar char="•"/>
            </a:pPr>
            <a:r>
              <a:rPr b="1" i="0" lang="en-US" sz="2900" u="none" cap="none" strike="noStrike">
                <a:solidFill>
                  <a:srgbClr val="0065B4"/>
                </a:solidFill>
                <a:latin typeface="Poppins"/>
                <a:ea typeface="Poppins"/>
                <a:cs typeface="Poppins"/>
                <a:sym typeface="Poppins"/>
              </a:rPr>
              <a:t>onChanged:</a:t>
            </a:r>
            <a:r>
              <a:rPr b="0" i="0" lang="en-US" sz="2900" u="none" cap="none" strike="noStrike">
                <a:solidFill>
                  <a:srgbClr val="000000"/>
                </a:solidFill>
                <a:latin typeface="Poppins"/>
                <a:ea typeface="Poppins"/>
                <a:cs typeface="Poppins"/>
                <a:sym typeface="Poppins"/>
              </a:rPr>
              <a:t> Callback when the text changes.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21"/>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6" name="Google Shape;536;p21"/>
          <p:cNvSpPr/>
          <p:nvPr/>
        </p:nvSpPr>
        <p:spPr>
          <a:xfrm rot="-5400000">
            <a:off x="-4564856" y="4564856"/>
            <a:ext cx="10287000" cy="1157287"/>
          </a:xfrm>
          <a:custGeom>
            <a:rect b="b" l="l" r="r" t="t"/>
            <a:pathLst>
              <a:path extrusionOk="0" h="1543050" w="13716000">
                <a:moveTo>
                  <a:pt x="0" y="0"/>
                </a:moveTo>
                <a:lnTo>
                  <a:pt x="13716000" y="0"/>
                </a:lnTo>
                <a:lnTo>
                  <a:pt x="13716000" y="1543050"/>
                </a:lnTo>
                <a:lnTo>
                  <a:pt x="0" y="1543050"/>
                </a:lnTo>
                <a:lnTo>
                  <a:pt x="0" y="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7" name="Google Shape;537;p21"/>
          <p:cNvSpPr/>
          <p:nvPr/>
        </p:nvSpPr>
        <p:spPr>
          <a:xfrm rot="5400000">
            <a:off x="12565856" y="4564856"/>
            <a:ext cx="10287000" cy="1157287"/>
          </a:xfrm>
          <a:custGeom>
            <a:rect b="b" l="l" r="r" t="t"/>
            <a:pathLst>
              <a:path extrusionOk="0" h="1543050" w="13716000">
                <a:moveTo>
                  <a:pt x="13716000" y="1543050"/>
                </a:moveTo>
                <a:lnTo>
                  <a:pt x="0" y="1543050"/>
                </a:lnTo>
                <a:lnTo>
                  <a:pt x="0" y="0"/>
                </a:lnTo>
                <a:lnTo>
                  <a:pt x="13716000" y="0"/>
                </a:lnTo>
                <a:lnTo>
                  <a:pt x="13716000" y="154305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8" name="Google Shape;538;p21"/>
          <p:cNvSpPr/>
          <p:nvPr/>
        </p:nvSpPr>
        <p:spPr>
          <a:xfrm>
            <a:off x="2052412" y="3815085"/>
            <a:ext cx="14089826" cy="5170990"/>
          </a:xfrm>
          <a:custGeom>
            <a:rect b="b" l="l" r="r" t="t"/>
            <a:pathLst>
              <a:path extrusionOk="0" h="5170990" w="14089826">
                <a:moveTo>
                  <a:pt x="0" y="0"/>
                </a:moveTo>
                <a:lnTo>
                  <a:pt x="14089826" y="0"/>
                </a:lnTo>
                <a:lnTo>
                  <a:pt x="14089826" y="5170990"/>
                </a:lnTo>
                <a:lnTo>
                  <a:pt x="0" y="51709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9" name="Google Shape;539;p21"/>
          <p:cNvSpPr/>
          <p:nvPr/>
        </p:nvSpPr>
        <p:spPr>
          <a:xfrm>
            <a:off x="5571167" y="2289413"/>
            <a:ext cx="7143834" cy="1423149"/>
          </a:xfrm>
          <a:custGeom>
            <a:rect b="b" l="l" r="r" t="t"/>
            <a:pathLst>
              <a:path extrusionOk="0" h="1423149" w="7143834">
                <a:moveTo>
                  <a:pt x="0" y="0"/>
                </a:moveTo>
                <a:lnTo>
                  <a:pt x="7143835" y="0"/>
                </a:lnTo>
                <a:lnTo>
                  <a:pt x="7143835" y="1423149"/>
                </a:lnTo>
                <a:lnTo>
                  <a:pt x="0" y="142314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0" name="Google Shape;540;p21"/>
          <p:cNvSpPr/>
          <p:nvPr/>
        </p:nvSpPr>
        <p:spPr>
          <a:xfrm>
            <a:off x="2088564" y="1028700"/>
            <a:ext cx="1052232" cy="218338"/>
          </a:xfrm>
          <a:custGeom>
            <a:rect b="b" l="l" r="r" t="t"/>
            <a:pathLst>
              <a:path extrusionOk="0" h="218338" w="1052232">
                <a:moveTo>
                  <a:pt x="0" y="0"/>
                </a:moveTo>
                <a:lnTo>
                  <a:pt x="1052232" y="0"/>
                </a:lnTo>
                <a:lnTo>
                  <a:pt x="1052232" y="218338"/>
                </a:lnTo>
                <a:lnTo>
                  <a:pt x="0" y="218338"/>
                </a:lnTo>
                <a:lnTo>
                  <a:pt x="0" y="0"/>
                </a:lnTo>
                <a:close/>
              </a:path>
            </a:pathLst>
          </a:custGeom>
          <a:blipFill rotWithShape="1">
            <a:blip r:embed="rId7">
              <a:alphaModFix/>
            </a:blip>
            <a:stretch>
              <a:fillRect b="0" l="-69" r="-6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 name="Google Shape;541;p21"/>
          <p:cNvSpPr/>
          <p:nvPr/>
        </p:nvSpPr>
        <p:spPr>
          <a:xfrm>
            <a:off x="1157288" y="298977"/>
            <a:ext cx="4139469" cy="560546"/>
          </a:xfrm>
          <a:custGeom>
            <a:rect b="b" l="l" r="r" t="t"/>
            <a:pathLst>
              <a:path extrusionOk="0" h="747395" w="5519293">
                <a:moveTo>
                  <a:pt x="0" y="0"/>
                </a:moveTo>
                <a:lnTo>
                  <a:pt x="5519293" y="0"/>
                </a:lnTo>
                <a:lnTo>
                  <a:pt x="5519293" y="747395"/>
                </a:lnTo>
                <a:lnTo>
                  <a:pt x="0" y="747395"/>
                </a:lnTo>
                <a:lnTo>
                  <a:pt x="0" y="0"/>
                </a:lnTo>
                <a:close/>
              </a:path>
            </a:pathLst>
          </a:custGeom>
          <a:blipFill rotWithShape="1">
            <a:blip r:embed="rId8">
              <a:alphaModFix/>
            </a:blip>
            <a:stretch>
              <a:fillRect b="-303" l="0" r="0" t="-3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42" name="Google Shape;542;p21"/>
          <p:cNvGrpSpPr/>
          <p:nvPr/>
        </p:nvGrpSpPr>
        <p:grpSpPr>
          <a:xfrm rot="-102745">
            <a:off x="5970802" y="2532637"/>
            <a:ext cx="6343934" cy="915661"/>
            <a:chOff x="0" y="-85725"/>
            <a:chExt cx="8458579" cy="1220881"/>
          </a:xfrm>
        </p:grpSpPr>
        <p:sp>
          <p:nvSpPr>
            <p:cNvPr id="543" name="Google Shape;543;p21"/>
            <p:cNvSpPr/>
            <p:nvPr/>
          </p:nvSpPr>
          <p:spPr>
            <a:xfrm>
              <a:off x="0" y="0"/>
              <a:ext cx="8458579" cy="1135156"/>
            </a:xfrm>
            <a:custGeom>
              <a:rect b="b" l="l" r="r" t="t"/>
              <a:pathLst>
                <a:path extrusionOk="0" h="1135156" w="8458579">
                  <a:moveTo>
                    <a:pt x="0" y="0"/>
                  </a:moveTo>
                  <a:lnTo>
                    <a:pt x="8458579" y="0"/>
                  </a:lnTo>
                  <a:lnTo>
                    <a:pt x="8458579" y="1135156"/>
                  </a:lnTo>
                  <a:lnTo>
                    <a:pt x="0" y="1135156"/>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 name="Google Shape;544;p21"/>
            <p:cNvSpPr txBox="1"/>
            <p:nvPr/>
          </p:nvSpPr>
          <p:spPr>
            <a:xfrm>
              <a:off x="0" y="-85725"/>
              <a:ext cx="8458579" cy="1220881"/>
            </a:xfrm>
            <a:prstGeom prst="rect">
              <a:avLst/>
            </a:prstGeom>
            <a:noFill/>
            <a:ln>
              <a:noFill/>
            </a:ln>
          </p:spPr>
          <p:txBody>
            <a:bodyPr anchorCtr="0" anchor="t" bIns="0" lIns="0" spcFirstLastPara="1" rIns="0" wrap="square" tIns="0">
              <a:noAutofit/>
            </a:bodyPr>
            <a:lstStyle/>
            <a:p>
              <a:pPr indent="0" lvl="0" marL="0" marR="0" rtl="0" algn="ctr">
                <a:lnSpc>
                  <a:spcPct val="140062"/>
                </a:lnSpc>
                <a:spcBef>
                  <a:spcPts val="0"/>
                </a:spcBef>
                <a:spcAft>
                  <a:spcPts val="0"/>
                </a:spcAft>
                <a:buNone/>
              </a:pPr>
              <a:r>
                <a:rPr lang="en-US" sz="3859">
                  <a:solidFill>
                    <a:srgbClr val="FFFFFF"/>
                  </a:solidFill>
                  <a:latin typeface="Arial"/>
                  <a:ea typeface="Arial"/>
                  <a:cs typeface="Arial"/>
                  <a:sym typeface="Arial"/>
                </a:rPr>
                <a:t>Statefull</a:t>
              </a:r>
              <a:endParaRPr/>
            </a:p>
          </p:txBody>
        </p:sp>
      </p:grpSp>
      <p:grpSp>
        <p:nvGrpSpPr>
          <p:cNvPr id="545" name="Google Shape;545;p21"/>
          <p:cNvGrpSpPr/>
          <p:nvPr/>
        </p:nvGrpSpPr>
        <p:grpSpPr>
          <a:xfrm rot="5400000">
            <a:off x="15687401" y="5021637"/>
            <a:ext cx="4588669" cy="613887"/>
            <a:chOff x="0" y="-66675"/>
            <a:chExt cx="6118225" cy="818516"/>
          </a:xfrm>
        </p:grpSpPr>
        <p:sp>
          <p:nvSpPr>
            <p:cNvPr id="546" name="Google Shape;546;p21"/>
            <p:cNvSpPr/>
            <p:nvPr/>
          </p:nvSpPr>
          <p:spPr>
            <a:xfrm>
              <a:off x="0" y="0"/>
              <a:ext cx="6118225" cy="751841"/>
            </a:xfrm>
            <a:custGeom>
              <a:rect b="b" l="l" r="r" t="t"/>
              <a:pathLst>
                <a:path extrusionOk="0" h="751841" w="6118225">
                  <a:moveTo>
                    <a:pt x="0" y="0"/>
                  </a:moveTo>
                  <a:lnTo>
                    <a:pt x="6118225" y="0"/>
                  </a:lnTo>
                  <a:lnTo>
                    <a:pt x="6118225" y="751841"/>
                  </a:lnTo>
                  <a:lnTo>
                    <a:pt x="0" y="751841"/>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 name="Google Shape;547;p21"/>
            <p:cNvSpPr txBox="1"/>
            <p:nvPr/>
          </p:nvSpPr>
          <p:spPr>
            <a:xfrm>
              <a:off x="0" y="-66675"/>
              <a:ext cx="6118225" cy="818516"/>
            </a:xfrm>
            <a:prstGeom prst="rect">
              <a:avLst/>
            </a:prstGeom>
            <a:noFill/>
            <a:ln>
              <a:noFill/>
            </a:ln>
          </p:spPr>
          <p:txBody>
            <a:bodyPr anchorCtr="0" anchor="t" bIns="0" lIns="0" spcFirstLastPara="1" rIns="0" wrap="square" tIns="0">
              <a:noAutofit/>
            </a:bodyPr>
            <a:lstStyle/>
            <a:p>
              <a:pPr indent="0" lvl="0" marL="0" marR="0" rtl="0" algn="ctr">
                <a:lnSpc>
                  <a:spcPct val="140024"/>
                </a:lnSpc>
                <a:spcBef>
                  <a:spcPts val="0"/>
                </a:spcBef>
                <a:spcAft>
                  <a:spcPts val="0"/>
                </a:spcAft>
                <a:buNone/>
              </a:pPr>
              <a:r>
                <a:rPr b="1" lang="en-US" sz="3298">
                  <a:solidFill>
                    <a:srgbClr val="FFFFFF"/>
                  </a:solidFill>
                  <a:latin typeface="Arial"/>
                  <a:ea typeface="Arial"/>
                  <a:cs typeface="Arial"/>
                  <a:sym typeface="Arial"/>
                </a:rPr>
                <a:t>S25' Training Sessions </a:t>
              </a:r>
              <a:endParaRPr/>
            </a:p>
          </p:txBody>
        </p:sp>
      </p:grpSp>
      <p:sp>
        <p:nvSpPr>
          <p:cNvPr id="548" name="Google Shape;548;p21"/>
          <p:cNvSpPr/>
          <p:nvPr/>
        </p:nvSpPr>
        <p:spPr>
          <a:xfrm>
            <a:off x="9790298" y="5943054"/>
            <a:ext cx="6121963" cy="2821601"/>
          </a:xfrm>
          <a:custGeom>
            <a:rect b="b" l="l" r="r" t="t"/>
            <a:pathLst>
              <a:path extrusionOk="0" h="2821601" w="6121963">
                <a:moveTo>
                  <a:pt x="0" y="0"/>
                </a:moveTo>
                <a:lnTo>
                  <a:pt x="6121963" y="0"/>
                </a:lnTo>
                <a:lnTo>
                  <a:pt x="6121963" y="2821601"/>
                </a:lnTo>
                <a:lnTo>
                  <a:pt x="0" y="2821601"/>
                </a:lnTo>
                <a:lnTo>
                  <a:pt x="0" y="0"/>
                </a:lnTo>
                <a:close/>
              </a:path>
            </a:pathLst>
          </a:custGeom>
          <a:blipFill rotWithShape="1">
            <a:blip r:embed="rId9">
              <a:alphaModFix/>
            </a:blip>
            <a:stretch>
              <a:fillRect b="-386439" l="-124218" r="-241873" t="-8238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 name="Google Shape;549;p21"/>
          <p:cNvSpPr txBox="1"/>
          <p:nvPr/>
        </p:nvSpPr>
        <p:spPr>
          <a:xfrm>
            <a:off x="2201380" y="4335475"/>
            <a:ext cx="4914600" cy="534600"/>
          </a:xfrm>
          <a:prstGeom prst="rect">
            <a:avLst/>
          </a:prstGeom>
          <a:noFill/>
          <a:ln>
            <a:noFill/>
          </a:ln>
        </p:spPr>
        <p:txBody>
          <a:bodyPr anchorCtr="0" anchor="t" bIns="0" lIns="0" spcFirstLastPara="1" rIns="0" wrap="square" tIns="0">
            <a:spAutoFit/>
          </a:bodyPr>
          <a:lstStyle/>
          <a:p>
            <a:pPr indent="0" lvl="0" marL="0" marR="0" rtl="0" algn="ctr">
              <a:lnSpc>
                <a:spcPct val="140023"/>
              </a:lnSpc>
              <a:spcBef>
                <a:spcPts val="0"/>
              </a:spcBef>
              <a:spcAft>
                <a:spcPts val="0"/>
              </a:spcAft>
              <a:buNone/>
            </a:pPr>
            <a:r>
              <a:rPr b="1" lang="en-US" sz="3473">
                <a:solidFill>
                  <a:srgbClr val="0065B4"/>
                </a:solidFill>
                <a:latin typeface="Poppins"/>
                <a:ea typeface="Poppins"/>
                <a:cs typeface="Poppins"/>
                <a:sym typeface="Poppins"/>
              </a:rPr>
              <a:t>setState in Flutter:</a:t>
            </a:r>
            <a:endParaRPr/>
          </a:p>
        </p:txBody>
      </p:sp>
      <p:sp>
        <p:nvSpPr>
          <p:cNvPr id="550" name="Google Shape;550;p21"/>
          <p:cNvSpPr txBox="1"/>
          <p:nvPr/>
        </p:nvSpPr>
        <p:spPr>
          <a:xfrm>
            <a:off x="2326539" y="5214280"/>
            <a:ext cx="7882860" cy="1011217"/>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lang="en-US" sz="2722">
                <a:solidFill>
                  <a:srgbClr val="000000"/>
                </a:solidFill>
                <a:latin typeface="Poppins"/>
                <a:ea typeface="Poppins"/>
                <a:cs typeface="Poppins"/>
                <a:sym typeface="Poppins"/>
              </a:rPr>
              <a:t>Updates the state of a </a:t>
            </a:r>
            <a:r>
              <a:rPr b="1" lang="en-US" sz="2722">
                <a:solidFill>
                  <a:srgbClr val="0065B4"/>
                </a:solidFill>
                <a:latin typeface="Poppins"/>
                <a:ea typeface="Poppins"/>
                <a:cs typeface="Poppins"/>
                <a:sym typeface="Poppins"/>
              </a:rPr>
              <a:t>StatefulWidget </a:t>
            </a:r>
            <a:r>
              <a:rPr lang="en-US" sz="2722">
                <a:solidFill>
                  <a:srgbClr val="000000"/>
                </a:solidFill>
                <a:latin typeface="Poppins"/>
                <a:ea typeface="Poppins"/>
                <a:cs typeface="Poppins"/>
                <a:sym typeface="Poppins"/>
              </a:rPr>
              <a:t>and triggers a UI rebuild.</a:t>
            </a:r>
            <a:endParaRPr/>
          </a:p>
        </p:txBody>
      </p:sp>
      <p:sp>
        <p:nvSpPr>
          <p:cNvPr id="551" name="Google Shape;551;p21"/>
          <p:cNvSpPr txBox="1"/>
          <p:nvPr/>
        </p:nvSpPr>
        <p:spPr>
          <a:xfrm>
            <a:off x="2326539" y="6738176"/>
            <a:ext cx="7463760" cy="1636128"/>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1" lang="en-US" sz="3433">
                <a:solidFill>
                  <a:srgbClr val="0065B4"/>
                </a:solidFill>
                <a:latin typeface="Poppins"/>
                <a:ea typeface="Poppins"/>
                <a:cs typeface="Poppins"/>
                <a:sym typeface="Poppins"/>
              </a:rPr>
              <a:t>Note</a:t>
            </a:r>
            <a:r>
              <a:rPr lang="en-US" sz="3433">
                <a:solidFill>
                  <a:srgbClr val="000000"/>
                </a:solidFill>
                <a:latin typeface="Poppins"/>
                <a:ea typeface="Poppins"/>
                <a:cs typeface="Poppins"/>
                <a:sym typeface="Poppins"/>
              </a:rPr>
              <a:t>:</a:t>
            </a:r>
            <a:endParaRPr/>
          </a:p>
          <a:p>
            <a:pPr indent="-295108" lvl="1" marL="590217" marR="0" rtl="0" algn="l">
              <a:lnSpc>
                <a:spcPct val="140029"/>
              </a:lnSpc>
              <a:spcBef>
                <a:spcPts val="0"/>
              </a:spcBef>
              <a:spcAft>
                <a:spcPts val="0"/>
              </a:spcAft>
              <a:buClr>
                <a:srgbClr val="000000"/>
              </a:buClr>
              <a:buSzPts val="2733"/>
              <a:buFont typeface="Arial"/>
              <a:buChar char="•"/>
            </a:pPr>
            <a:r>
              <a:rPr b="0" i="0" lang="en-US" sz="2733" u="none" cap="none" strike="noStrike">
                <a:solidFill>
                  <a:srgbClr val="000000"/>
                </a:solidFill>
                <a:latin typeface="Poppins"/>
                <a:ea typeface="Poppins"/>
                <a:cs typeface="Poppins"/>
                <a:sym typeface="Poppins"/>
              </a:rPr>
              <a:t>Only works with StatefulWidget.</a:t>
            </a:r>
            <a:endParaRPr/>
          </a:p>
          <a:p>
            <a:pPr indent="-295108" lvl="1" marL="590217" marR="0" rtl="0" algn="l">
              <a:lnSpc>
                <a:spcPct val="140029"/>
              </a:lnSpc>
              <a:spcBef>
                <a:spcPts val="0"/>
              </a:spcBef>
              <a:spcAft>
                <a:spcPts val="0"/>
              </a:spcAft>
              <a:buClr>
                <a:srgbClr val="000000"/>
              </a:buClr>
              <a:buSzPts val="2733"/>
              <a:buFont typeface="Arial"/>
              <a:buChar char="•"/>
            </a:pPr>
            <a:r>
              <a:rPr b="0" i="0" lang="en-US" sz="2733" u="none" cap="none" strike="noStrike">
                <a:solidFill>
                  <a:srgbClr val="000000"/>
                </a:solidFill>
                <a:latin typeface="Poppins"/>
                <a:ea typeface="Poppins"/>
                <a:cs typeface="Poppins"/>
                <a:sym typeface="Poppins"/>
              </a:rPr>
              <a:t>Call setState inside the widget's State class.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22"/>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 name="Google Shape;557;p22"/>
          <p:cNvSpPr/>
          <p:nvPr/>
        </p:nvSpPr>
        <p:spPr>
          <a:xfrm rot="-5400000">
            <a:off x="-4564856" y="4564856"/>
            <a:ext cx="10287000" cy="1157287"/>
          </a:xfrm>
          <a:custGeom>
            <a:rect b="b" l="l" r="r" t="t"/>
            <a:pathLst>
              <a:path extrusionOk="0" h="1543050" w="13716000">
                <a:moveTo>
                  <a:pt x="0" y="0"/>
                </a:moveTo>
                <a:lnTo>
                  <a:pt x="13716000" y="0"/>
                </a:lnTo>
                <a:lnTo>
                  <a:pt x="13716000" y="1543050"/>
                </a:lnTo>
                <a:lnTo>
                  <a:pt x="0" y="1543050"/>
                </a:lnTo>
                <a:lnTo>
                  <a:pt x="0" y="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 name="Google Shape;558;p22"/>
          <p:cNvSpPr/>
          <p:nvPr/>
        </p:nvSpPr>
        <p:spPr>
          <a:xfrm rot="5400000">
            <a:off x="12565856" y="4564856"/>
            <a:ext cx="10287000" cy="1157287"/>
          </a:xfrm>
          <a:custGeom>
            <a:rect b="b" l="l" r="r" t="t"/>
            <a:pathLst>
              <a:path extrusionOk="0" h="1543050" w="13716000">
                <a:moveTo>
                  <a:pt x="13716000" y="1543050"/>
                </a:moveTo>
                <a:lnTo>
                  <a:pt x="0" y="1543050"/>
                </a:lnTo>
                <a:lnTo>
                  <a:pt x="0" y="0"/>
                </a:lnTo>
                <a:lnTo>
                  <a:pt x="13716000" y="0"/>
                </a:lnTo>
                <a:lnTo>
                  <a:pt x="13716000" y="154305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 name="Google Shape;559;p22"/>
          <p:cNvSpPr/>
          <p:nvPr/>
        </p:nvSpPr>
        <p:spPr>
          <a:xfrm>
            <a:off x="2052412" y="3815085"/>
            <a:ext cx="14089826" cy="5170990"/>
          </a:xfrm>
          <a:custGeom>
            <a:rect b="b" l="l" r="r" t="t"/>
            <a:pathLst>
              <a:path extrusionOk="0" h="5170990" w="14089826">
                <a:moveTo>
                  <a:pt x="0" y="0"/>
                </a:moveTo>
                <a:lnTo>
                  <a:pt x="14089826" y="0"/>
                </a:lnTo>
                <a:lnTo>
                  <a:pt x="14089826" y="5170990"/>
                </a:lnTo>
                <a:lnTo>
                  <a:pt x="0" y="51709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 name="Google Shape;560;p22"/>
          <p:cNvSpPr/>
          <p:nvPr/>
        </p:nvSpPr>
        <p:spPr>
          <a:xfrm>
            <a:off x="5571167" y="2289413"/>
            <a:ext cx="7143834" cy="1423149"/>
          </a:xfrm>
          <a:custGeom>
            <a:rect b="b" l="l" r="r" t="t"/>
            <a:pathLst>
              <a:path extrusionOk="0" h="1423149" w="7143834">
                <a:moveTo>
                  <a:pt x="0" y="0"/>
                </a:moveTo>
                <a:lnTo>
                  <a:pt x="7143835" y="0"/>
                </a:lnTo>
                <a:lnTo>
                  <a:pt x="7143835" y="1423149"/>
                </a:lnTo>
                <a:lnTo>
                  <a:pt x="0" y="142314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 name="Google Shape;561;p22"/>
          <p:cNvSpPr/>
          <p:nvPr/>
        </p:nvSpPr>
        <p:spPr>
          <a:xfrm>
            <a:off x="2088564" y="1028700"/>
            <a:ext cx="1052232" cy="218338"/>
          </a:xfrm>
          <a:custGeom>
            <a:rect b="b" l="l" r="r" t="t"/>
            <a:pathLst>
              <a:path extrusionOk="0" h="218338" w="1052232">
                <a:moveTo>
                  <a:pt x="0" y="0"/>
                </a:moveTo>
                <a:lnTo>
                  <a:pt x="1052232" y="0"/>
                </a:lnTo>
                <a:lnTo>
                  <a:pt x="1052232" y="218338"/>
                </a:lnTo>
                <a:lnTo>
                  <a:pt x="0" y="218338"/>
                </a:lnTo>
                <a:lnTo>
                  <a:pt x="0" y="0"/>
                </a:lnTo>
                <a:close/>
              </a:path>
            </a:pathLst>
          </a:custGeom>
          <a:blipFill rotWithShape="1">
            <a:blip r:embed="rId7">
              <a:alphaModFix/>
            </a:blip>
            <a:stretch>
              <a:fillRect b="0" l="-69" r="-6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 name="Google Shape;562;p22"/>
          <p:cNvSpPr/>
          <p:nvPr/>
        </p:nvSpPr>
        <p:spPr>
          <a:xfrm>
            <a:off x="1157288" y="298977"/>
            <a:ext cx="4139469" cy="560546"/>
          </a:xfrm>
          <a:custGeom>
            <a:rect b="b" l="l" r="r" t="t"/>
            <a:pathLst>
              <a:path extrusionOk="0" h="747395" w="5519293">
                <a:moveTo>
                  <a:pt x="0" y="0"/>
                </a:moveTo>
                <a:lnTo>
                  <a:pt x="5519293" y="0"/>
                </a:lnTo>
                <a:lnTo>
                  <a:pt x="5519293" y="747395"/>
                </a:lnTo>
                <a:lnTo>
                  <a:pt x="0" y="747395"/>
                </a:lnTo>
                <a:lnTo>
                  <a:pt x="0" y="0"/>
                </a:lnTo>
                <a:close/>
              </a:path>
            </a:pathLst>
          </a:custGeom>
          <a:blipFill rotWithShape="1">
            <a:blip r:embed="rId8">
              <a:alphaModFix/>
            </a:blip>
            <a:stretch>
              <a:fillRect b="-303" l="0" r="0" t="-3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63" name="Google Shape;563;p22"/>
          <p:cNvGrpSpPr/>
          <p:nvPr/>
        </p:nvGrpSpPr>
        <p:grpSpPr>
          <a:xfrm rot="-102745">
            <a:off x="5970802" y="2532637"/>
            <a:ext cx="6343934" cy="915661"/>
            <a:chOff x="0" y="-85725"/>
            <a:chExt cx="8458579" cy="1220881"/>
          </a:xfrm>
        </p:grpSpPr>
        <p:sp>
          <p:nvSpPr>
            <p:cNvPr id="564" name="Google Shape;564;p22"/>
            <p:cNvSpPr/>
            <p:nvPr/>
          </p:nvSpPr>
          <p:spPr>
            <a:xfrm>
              <a:off x="0" y="0"/>
              <a:ext cx="8458579" cy="1135156"/>
            </a:xfrm>
            <a:custGeom>
              <a:rect b="b" l="l" r="r" t="t"/>
              <a:pathLst>
                <a:path extrusionOk="0" h="1135156" w="8458579">
                  <a:moveTo>
                    <a:pt x="0" y="0"/>
                  </a:moveTo>
                  <a:lnTo>
                    <a:pt x="8458579" y="0"/>
                  </a:lnTo>
                  <a:lnTo>
                    <a:pt x="8458579" y="1135156"/>
                  </a:lnTo>
                  <a:lnTo>
                    <a:pt x="0" y="1135156"/>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5" name="Google Shape;565;p22"/>
            <p:cNvSpPr txBox="1"/>
            <p:nvPr/>
          </p:nvSpPr>
          <p:spPr>
            <a:xfrm>
              <a:off x="0" y="-85725"/>
              <a:ext cx="8458579" cy="1220881"/>
            </a:xfrm>
            <a:prstGeom prst="rect">
              <a:avLst/>
            </a:prstGeom>
            <a:noFill/>
            <a:ln>
              <a:noFill/>
            </a:ln>
          </p:spPr>
          <p:txBody>
            <a:bodyPr anchorCtr="0" anchor="t" bIns="0" lIns="0" spcFirstLastPara="1" rIns="0" wrap="square" tIns="0">
              <a:noAutofit/>
            </a:bodyPr>
            <a:lstStyle/>
            <a:p>
              <a:pPr indent="0" lvl="0" marL="0" marR="0" rtl="0" algn="ctr">
                <a:lnSpc>
                  <a:spcPct val="140062"/>
                </a:lnSpc>
                <a:spcBef>
                  <a:spcPts val="0"/>
                </a:spcBef>
                <a:spcAft>
                  <a:spcPts val="0"/>
                </a:spcAft>
                <a:buNone/>
              </a:pPr>
              <a:r>
                <a:rPr lang="en-US" sz="3859">
                  <a:solidFill>
                    <a:srgbClr val="FFFFFF"/>
                  </a:solidFill>
                  <a:latin typeface="Arial"/>
                  <a:ea typeface="Arial"/>
                  <a:cs typeface="Arial"/>
                  <a:sym typeface="Arial"/>
                </a:rPr>
                <a:t>Exercise</a:t>
              </a:r>
              <a:endParaRPr/>
            </a:p>
          </p:txBody>
        </p:sp>
      </p:grpSp>
      <p:grpSp>
        <p:nvGrpSpPr>
          <p:cNvPr id="566" name="Google Shape;566;p22"/>
          <p:cNvGrpSpPr/>
          <p:nvPr/>
        </p:nvGrpSpPr>
        <p:grpSpPr>
          <a:xfrm rot="5400000">
            <a:off x="15687401" y="5021637"/>
            <a:ext cx="4588669" cy="613887"/>
            <a:chOff x="0" y="-66675"/>
            <a:chExt cx="6118225" cy="818516"/>
          </a:xfrm>
        </p:grpSpPr>
        <p:sp>
          <p:nvSpPr>
            <p:cNvPr id="567" name="Google Shape;567;p22"/>
            <p:cNvSpPr/>
            <p:nvPr/>
          </p:nvSpPr>
          <p:spPr>
            <a:xfrm>
              <a:off x="0" y="0"/>
              <a:ext cx="6118225" cy="751841"/>
            </a:xfrm>
            <a:custGeom>
              <a:rect b="b" l="l" r="r" t="t"/>
              <a:pathLst>
                <a:path extrusionOk="0" h="751841" w="6118225">
                  <a:moveTo>
                    <a:pt x="0" y="0"/>
                  </a:moveTo>
                  <a:lnTo>
                    <a:pt x="6118225" y="0"/>
                  </a:lnTo>
                  <a:lnTo>
                    <a:pt x="6118225" y="751841"/>
                  </a:lnTo>
                  <a:lnTo>
                    <a:pt x="0" y="751841"/>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 name="Google Shape;568;p22"/>
            <p:cNvSpPr txBox="1"/>
            <p:nvPr/>
          </p:nvSpPr>
          <p:spPr>
            <a:xfrm>
              <a:off x="0" y="-66675"/>
              <a:ext cx="6118225" cy="818516"/>
            </a:xfrm>
            <a:prstGeom prst="rect">
              <a:avLst/>
            </a:prstGeom>
            <a:noFill/>
            <a:ln>
              <a:noFill/>
            </a:ln>
          </p:spPr>
          <p:txBody>
            <a:bodyPr anchorCtr="0" anchor="t" bIns="0" lIns="0" spcFirstLastPara="1" rIns="0" wrap="square" tIns="0">
              <a:noAutofit/>
            </a:bodyPr>
            <a:lstStyle/>
            <a:p>
              <a:pPr indent="0" lvl="0" marL="0" marR="0" rtl="0" algn="ctr">
                <a:lnSpc>
                  <a:spcPct val="140024"/>
                </a:lnSpc>
                <a:spcBef>
                  <a:spcPts val="0"/>
                </a:spcBef>
                <a:spcAft>
                  <a:spcPts val="0"/>
                </a:spcAft>
                <a:buNone/>
              </a:pPr>
              <a:r>
                <a:rPr b="1" lang="en-US" sz="3298">
                  <a:solidFill>
                    <a:srgbClr val="FFFFFF"/>
                  </a:solidFill>
                  <a:latin typeface="Arial"/>
                  <a:ea typeface="Arial"/>
                  <a:cs typeface="Arial"/>
                  <a:sym typeface="Arial"/>
                </a:rPr>
                <a:t>S25' Training Sessions </a:t>
              </a:r>
              <a:endParaRPr/>
            </a:p>
          </p:txBody>
        </p:sp>
      </p:grpSp>
      <p:sp>
        <p:nvSpPr>
          <p:cNvPr id="569" name="Google Shape;569;p22"/>
          <p:cNvSpPr txBox="1"/>
          <p:nvPr/>
        </p:nvSpPr>
        <p:spPr>
          <a:xfrm>
            <a:off x="5954428" y="5559758"/>
            <a:ext cx="6923224" cy="1093099"/>
          </a:xfrm>
          <a:prstGeom prst="rect">
            <a:avLst/>
          </a:prstGeom>
          <a:noFill/>
          <a:ln>
            <a:noFill/>
          </a:ln>
        </p:spPr>
        <p:txBody>
          <a:bodyPr anchorCtr="0" anchor="t" bIns="0" lIns="0" spcFirstLastPara="1" rIns="0" wrap="square" tIns="0">
            <a:spAutoFit/>
          </a:bodyPr>
          <a:lstStyle/>
          <a:p>
            <a:pPr indent="0" lvl="0" marL="0" marR="0" rtl="0" algn="ctr">
              <a:lnSpc>
                <a:spcPct val="140031"/>
              </a:lnSpc>
              <a:spcBef>
                <a:spcPts val="0"/>
              </a:spcBef>
              <a:spcAft>
                <a:spcPts val="0"/>
              </a:spcAft>
              <a:buNone/>
            </a:pPr>
            <a:r>
              <a:rPr b="1" lang="en-US" sz="5678">
                <a:solidFill>
                  <a:srgbClr val="0065B4"/>
                </a:solidFill>
                <a:latin typeface="Poppins"/>
                <a:ea typeface="Poppins"/>
                <a:cs typeface="Poppins"/>
                <a:sym typeface="Poppins"/>
              </a:rPr>
              <a:t>Simple Calculator App</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23"/>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 name="Google Shape;575;p23"/>
          <p:cNvSpPr/>
          <p:nvPr/>
        </p:nvSpPr>
        <p:spPr>
          <a:xfrm>
            <a:off x="4134397" y="3501256"/>
            <a:ext cx="10019205" cy="2429106"/>
          </a:xfrm>
          <a:custGeom>
            <a:rect b="b" l="l" r="r" t="t"/>
            <a:pathLst>
              <a:path extrusionOk="0" h="2429106" w="10019205">
                <a:moveTo>
                  <a:pt x="0" y="0"/>
                </a:moveTo>
                <a:lnTo>
                  <a:pt x="10019205" y="0"/>
                </a:lnTo>
                <a:lnTo>
                  <a:pt x="10019205" y="2429106"/>
                </a:lnTo>
                <a:lnTo>
                  <a:pt x="0" y="242910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76" name="Google Shape;576;p23"/>
          <p:cNvGrpSpPr/>
          <p:nvPr/>
        </p:nvGrpSpPr>
        <p:grpSpPr>
          <a:xfrm>
            <a:off x="5328656" y="3750981"/>
            <a:ext cx="7630688" cy="2079686"/>
            <a:chOff x="0" y="-85725"/>
            <a:chExt cx="10174250" cy="2772914"/>
          </a:xfrm>
        </p:grpSpPr>
        <p:sp>
          <p:nvSpPr>
            <p:cNvPr id="577" name="Google Shape;577;p23"/>
            <p:cNvSpPr/>
            <p:nvPr/>
          </p:nvSpPr>
          <p:spPr>
            <a:xfrm>
              <a:off x="0" y="0"/>
              <a:ext cx="10174250" cy="2687189"/>
            </a:xfrm>
            <a:custGeom>
              <a:rect b="b" l="l" r="r" t="t"/>
              <a:pathLst>
                <a:path extrusionOk="0" h="2687189" w="10174250">
                  <a:moveTo>
                    <a:pt x="0" y="0"/>
                  </a:moveTo>
                  <a:lnTo>
                    <a:pt x="10174250" y="0"/>
                  </a:lnTo>
                  <a:lnTo>
                    <a:pt x="10174250" y="2687189"/>
                  </a:lnTo>
                  <a:lnTo>
                    <a:pt x="0" y="2687189"/>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 name="Google Shape;578;p23"/>
            <p:cNvSpPr txBox="1"/>
            <p:nvPr/>
          </p:nvSpPr>
          <p:spPr>
            <a:xfrm>
              <a:off x="0" y="-85725"/>
              <a:ext cx="10174250" cy="2772914"/>
            </a:xfrm>
            <a:prstGeom prst="rect">
              <a:avLst/>
            </a:prstGeom>
            <a:noFill/>
            <a:ln>
              <a:noFill/>
            </a:ln>
          </p:spPr>
          <p:txBody>
            <a:bodyPr anchorCtr="0" anchor="t" bIns="0" lIns="0" spcFirstLastPara="1" rIns="0" wrap="square" tIns="0">
              <a:noAutofit/>
            </a:bodyPr>
            <a:lstStyle/>
            <a:p>
              <a:pPr indent="0" lvl="0" marL="0" marR="0" rtl="0" algn="ctr">
                <a:lnSpc>
                  <a:spcPct val="140062"/>
                </a:lnSpc>
                <a:spcBef>
                  <a:spcPts val="0"/>
                </a:spcBef>
                <a:spcAft>
                  <a:spcPts val="0"/>
                </a:spcAft>
                <a:buNone/>
              </a:pPr>
              <a:r>
                <a:rPr lang="en-US" sz="3859">
                  <a:solidFill>
                    <a:srgbClr val="FFFFFF"/>
                  </a:solidFill>
                  <a:latin typeface="Arial"/>
                  <a:ea typeface="Arial"/>
                  <a:cs typeface="Arial"/>
                  <a:sym typeface="Arial"/>
                </a:rPr>
                <a:t>tHANK YOU </a:t>
              </a:r>
              <a:endParaRPr/>
            </a:p>
            <a:p>
              <a:pPr indent="0" lvl="0" marL="0" marR="0" rtl="0" algn="ctr">
                <a:lnSpc>
                  <a:spcPct val="140025"/>
                </a:lnSpc>
                <a:spcBef>
                  <a:spcPts val="0"/>
                </a:spcBef>
                <a:spcAft>
                  <a:spcPts val="0"/>
                </a:spcAft>
                <a:buNone/>
              </a:pPr>
              <a:r>
                <a:t/>
              </a:r>
              <a:endParaRPr sz="3859">
                <a:solidFill>
                  <a:srgbClr val="FFFFFF"/>
                </a:solidFill>
                <a:latin typeface="Arial"/>
                <a:ea typeface="Arial"/>
                <a:cs typeface="Arial"/>
                <a:sym typeface="Arial"/>
              </a:endParaRPr>
            </a:p>
            <a:p>
              <a:pPr indent="0" lvl="0" marL="0" marR="0" rtl="0" algn="ctr">
                <a:lnSpc>
                  <a:spcPct val="140062"/>
                </a:lnSpc>
                <a:spcBef>
                  <a:spcPts val="0"/>
                </a:spcBef>
                <a:spcAft>
                  <a:spcPts val="0"/>
                </a:spcAft>
                <a:buNone/>
              </a:pPr>
              <a:r>
                <a:rPr lang="en-US" sz="3859">
                  <a:solidFill>
                    <a:srgbClr val="FFFFFF"/>
                  </a:solidFill>
                  <a:latin typeface="Arial"/>
                  <a:ea typeface="Arial"/>
                  <a:cs typeface="Arial"/>
                  <a:sym typeface="Arial"/>
                </a:rPr>
                <a:t>SEE YOU NEXT TIME </a:t>
              </a:r>
              <a:endParaRPr/>
            </a:p>
          </p:txBody>
        </p:sp>
      </p:grpSp>
      <p:sp>
        <p:nvSpPr>
          <p:cNvPr id="579" name="Google Shape;579;p23"/>
          <p:cNvSpPr/>
          <p:nvPr/>
        </p:nvSpPr>
        <p:spPr>
          <a:xfrm rot="-5400000">
            <a:off x="-4564856" y="4564856"/>
            <a:ext cx="10287000" cy="1157287"/>
          </a:xfrm>
          <a:custGeom>
            <a:rect b="b" l="l" r="r" t="t"/>
            <a:pathLst>
              <a:path extrusionOk="0" h="1543050" w="13716000">
                <a:moveTo>
                  <a:pt x="0" y="0"/>
                </a:moveTo>
                <a:lnTo>
                  <a:pt x="13716000" y="0"/>
                </a:lnTo>
                <a:lnTo>
                  <a:pt x="13716000" y="1543050"/>
                </a:lnTo>
                <a:lnTo>
                  <a:pt x="0" y="1543050"/>
                </a:lnTo>
                <a:lnTo>
                  <a:pt x="0" y="0"/>
                </a:lnTo>
                <a:close/>
              </a:path>
            </a:pathLst>
          </a:custGeom>
          <a:blipFill rotWithShape="1">
            <a:blip r:embed="rId5">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 name="Google Shape;580;p23"/>
          <p:cNvSpPr/>
          <p:nvPr/>
        </p:nvSpPr>
        <p:spPr>
          <a:xfrm rot="5400000">
            <a:off x="12565856" y="4564856"/>
            <a:ext cx="10287000" cy="1157287"/>
          </a:xfrm>
          <a:custGeom>
            <a:rect b="b" l="l" r="r" t="t"/>
            <a:pathLst>
              <a:path extrusionOk="0" h="1543050" w="13716000">
                <a:moveTo>
                  <a:pt x="13716000" y="1543050"/>
                </a:moveTo>
                <a:lnTo>
                  <a:pt x="0" y="1543050"/>
                </a:lnTo>
                <a:lnTo>
                  <a:pt x="0" y="0"/>
                </a:lnTo>
                <a:lnTo>
                  <a:pt x="13716000" y="0"/>
                </a:lnTo>
                <a:lnTo>
                  <a:pt x="13716000" y="1543050"/>
                </a:lnTo>
                <a:close/>
              </a:path>
            </a:pathLst>
          </a:custGeom>
          <a:blipFill rotWithShape="1">
            <a:blip r:embed="rId5">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 name="Google Shape;581;p23"/>
          <p:cNvSpPr/>
          <p:nvPr/>
        </p:nvSpPr>
        <p:spPr>
          <a:xfrm>
            <a:off x="2088564" y="1300364"/>
            <a:ext cx="1052232" cy="218338"/>
          </a:xfrm>
          <a:custGeom>
            <a:rect b="b" l="l" r="r" t="t"/>
            <a:pathLst>
              <a:path extrusionOk="0" h="218338" w="1052232">
                <a:moveTo>
                  <a:pt x="0" y="0"/>
                </a:moveTo>
                <a:lnTo>
                  <a:pt x="1052232" y="0"/>
                </a:lnTo>
                <a:lnTo>
                  <a:pt x="1052232" y="218338"/>
                </a:lnTo>
                <a:lnTo>
                  <a:pt x="0" y="218338"/>
                </a:lnTo>
                <a:lnTo>
                  <a:pt x="0" y="0"/>
                </a:lnTo>
                <a:close/>
              </a:path>
            </a:pathLst>
          </a:custGeom>
          <a:blipFill rotWithShape="1">
            <a:blip r:embed="rId6">
              <a:alphaModFix/>
            </a:blip>
            <a:stretch>
              <a:fillRect b="0" l="-69" r="-6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 name="Google Shape;582;p23"/>
          <p:cNvSpPr/>
          <p:nvPr/>
        </p:nvSpPr>
        <p:spPr>
          <a:xfrm>
            <a:off x="14904381" y="1300364"/>
            <a:ext cx="1052232" cy="218338"/>
          </a:xfrm>
          <a:custGeom>
            <a:rect b="b" l="l" r="r" t="t"/>
            <a:pathLst>
              <a:path extrusionOk="0" h="218338" w="1052232">
                <a:moveTo>
                  <a:pt x="0" y="0"/>
                </a:moveTo>
                <a:lnTo>
                  <a:pt x="1052232" y="0"/>
                </a:lnTo>
                <a:lnTo>
                  <a:pt x="1052232" y="218338"/>
                </a:lnTo>
                <a:lnTo>
                  <a:pt x="0" y="218338"/>
                </a:lnTo>
                <a:lnTo>
                  <a:pt x="0" y="0"/>
                </a:lnTo>
                <a:close/>
              </a:path>
            </a:pathLst>
          </a:custGeom>
          <a:blipFill rotWithShape="1">
            <a:blip r:embed="rId6">
              <a:alphaModFix/>
            </a:blip>
            <a:stretch>
              <a:fillRect b="0" l="-69" r="-6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 name="Google Shape;583;p23"/>
          <p:cNvSpPr/>
          <p:nvPr/>
        </p:nvSpPr>
        <p:spPr>
          <a:xfrm>
            <a:off x="1157288" y="298977"/>
            <a:ext cx="4139469" cy="560546"/>
          </a:xfrm>
          <a:custGeom>
            <a:rect b="b" l="l" r="r" t="t"/>
            <a:pathLst>
              <a:path extrusionOk="0" h="747395" w="5519293">
                <a:moveTo>
                  <a:pt x="0" y="0"/>
                </a:moveTo>
                <a:lnTo>
                  <a:pt x="5519293" y="0"/>
                </a:lnTo>
                <a:lnTo>
                  <a:pt x="5519293" y="747395"/>
                </a:lnTo>
                <a:lnTo>
                  <a:pt x="0" y="747395"/>
                </a:lnTo>
                <a:lnTo>
                  <a:pt x="0" y="0"/>
                </a:lnTo>
                <a:close/>
              </a:path>
            </a:pathLst>
          </a:custGeom>
          <a:blipFill rotWithShape="1">
            <a:blip r:embed="rId7">
              <a:alphaModFix/>
            </a:blip>
            <a:stretch>
              <a:fillRect b="-303" l="0" r="0" t="-3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84" name="Google Shape;584;p23"/>
          <p:cNvGrpSpPr/>
          <p:nvPr/>
        </p:nvGrpSpPr>
        <p:grpSpPr>
          <a:xfrm rot="5400000">
            <a:off x="15687401" y="5021637"/>
            <a:ext cx="4588669" cy="613887"/>
            <a:chOff x="0" y="-66675"/>
            <a:chExt cx="6118225" cy="818516"/>
          </a:xfrm>
        </p:grpSpPr>
        <p:sp>
          <p:nvSpPr>
            <p:cNvPr id="585" name="Google Shape;585;p23"/>
            <p:cNvSpPr/>
            <p:nvPr/>
          </p:nvSpPr>
          <p:spPr>
            <a:xfrm>
              <a:off x="0" y="0"/>
              <a:ext cx="6118225" cy="751841"/>
            </a:xfrm>
            <a:custGeom>
              <a:rect b="b" l="l" r="r" t="t"/>
              <a:pathLst>
                <a:path extrusionOk="0" h="751841" w="6118225">
                  <a:moveTo>
                    <a:pt x="0" y="0"/>
                  </a:moveTo>
                  <a:lnTo>
                    <a:pt x="6118225" y="0"/>
                  </a:lnTo>
                  <a:lnTo>
                    <a:pt x="6118225" y="751841"/>
                  </a:lnTo>
                  <a:lnTo>
                    <a:pt x="0" y="751841"/>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6" name="Google Shape;586;p23"/>
            <p:cNvSpPr txBox="1"/>
            <p:nvPr/>
          </p:nvSpPr>
          <p:spPr>
            <a:xfrm>
              <a:off x="0" y="-66675"/>
              <a:ext cx="6118225" cy="818516"/>
            </a:xfrm>
            <a:prstGeom prst="rect">
              <a:avLst/>
            </a:prstGeom>
            <a:noFill/>
            <a:ln>
              <a:noFill/>
            </a:ln>
          </p:spPr>
          <p:txBody>
            <a:bodyPr anchorCtr="0" anchor="t" bIns="0" lIns="0" spcFirstLastPara="1" rIns="0" wrap="square" tIns="0">
              <a:noAutofit/>
            </a:bodyPr>
            <a:lstStyle/>
            <a:p>
              <a:pPr indent="0" lvl="0" marL="0" marR="0" rtl="0" algn="ctr">
                <a:lnSpc>
                  <a:spcPct val="140024"/>
                </a:lnSpc>
                <a:spcBef>
                  <a:spcPts val="0"/>
                </a:spcBef>
                <a:spcAft>
                  <a:spcPts val="0"/>
                </a:spcAft>
                <a:buNone/>
              </a:pPr>
              <a:r>
                <a:rPr b="1" lang="en-US" sz="3298">
                  <a:solidFill>
                    <a:srgbClr val="FFFFFF"/>
                  </a:solidFill>
                  <a:latin typeface="Arial"/>
                  <a:ea typeface="Arial"/>
                  <a:cs typeface="Arial"/>
                  <a:sym typeface="Arial"/>
                </a:rPr>
                <a:t>S25' Training Sessions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3"/>
          <p:cNvSpPr/>
          <p:nvPr/>
        </p:nvSpPr>
        <p:spPr>
          <a:xfrm rot="-5400000">
            <a:off x="-4564856" y="4564856"/>
            <a:ext cx="10287000" cy="1157287"/>
          </a:xfrm>
          <a:custGeom>
            <a:rect b="b" l="l" r="r" t="t"/>
            <a:pathLst>
              <a:path extrusionOk="0" h="1543050" w="13716000">
                <a:moveTo>
                  <a:pt x="0" y="0"/>
                </a:moveTo>
                <a:lnTo>
                  <a:pt x="13716000" y="0"/>
                </a:lnTo>
                <a:lnTo>
                  <a:pt x="13716000" y="1543050"/>
                </a:lnTo>
                <a:lnTo>
                  <a:pt x="0" y="1543050"/>
                </a:lnTo>
                <a:lnTo>
                  <a:pt x="0" y="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3"/>
          <p:cNvSpPr/>
          <p:nvPr/>
        </p:nvSpPr>
        <p:spPr>
          <a:xfrm rot="5400000">
            <a:off x="12565856" y="4564856"/>
            <a:ext cx="10287000" cy="1157287"/>
          </a:xfrm>
          <a:custGeom>
            <a:rect b="b" l="l" r="r" t="t"/>
            <a:pathLst>
              <a:path extrusionOk="0" h="1543050" w="13716000">
                <a:moveTo>
                  <a:pt x="13716000" y="1543050"/>
                </a:moveTo>
                <a:lnTo>
                  <a:pt x="0" y="1543050"/>
                </a:lnTo>
                <a:lnTo>
                  <a:pt x="0" y="0"/>
                </a:lnTo>
                <a:lnTo>
                  <a:pt x="13716000" y="0"/>
                </a:lnTo>
                <a:lnTo>
                  <a:pt x="13716000" y="154305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 name="Google Shape;164;p3"/>
          <p:cNvSpPr/>
          <p:nvPr/>
        </p:nvSpPr>
        <p:spPr>
          <a:xfrm>
            <a:off x="2052412" y="3815085"/>
            <a:ext cx="14089826" cy="5170990"/>
          </a:xfrm>
          <a:custGeom>
            <a:rect b="b" l="l" r="r" t="t"/>
            <a:pathLst>
              <a:path extrusionOk="0" h="5170990" w="14089826">
                <a:moveTo>
                  <a:pt x="0" y="0"/>
                </a:moveTo>
                <a:lnTo>
                  <a:pt x="14089826" y="0"/>
                </a:lnTo>
                <a:lnTo>
                  <a:pt x="14089826" y="5170990"/>
                </a:lnTo>
                <a:lnTo>
                  <a:pt x="0" y="51709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Google Shape;165;p3"/>
          <p:cNvSpPr/>
          <p:nvPr/>
        </p:nvSpPr>
        <p:spPr>
          <a:xfrm>
            <a:off x="5571167" y="2289413"/>
            <a:ext cx="7143834" cy="1423149"/>
          </a:xfrm>
          <a:custGeom>
            <a:rect b="b" l="l" r="r" t="t"/>
            <a:pathLst>
              <a:path extrusionOk="0" h="1423149" w="7143834">
                <a:moveTo>
                  <a:pt x="0" y="0"/>
                </a:moveTo>
                <a:lnTo>
                  <a:pt x="7143835" y="0"/>
                </a:lnTo>
                <a:lnTo>
                  <a:pt x="7143835" y="1423149"/>
                </a:lnTo>
                <a:lnTo>
                  <a:pt x="0" y="142314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3"/>
          <p:cNvSpPr/>
          <p:nvPr/>
        </p:nvSpPr>
        <p:spPr>
          <a:xfrm>
            <a:off x="2088564" y="1028700"/>
            <a:ext cx="1052232" cy="218338"/>
          </a:xfrm>
          <a:custGeom>
            <a:rect b="b" l="l" r="r" t="t"/>
            <a:pathLst>
              <a:path extrusionOk="0" h="218338" w="1052232">
                <a:moveTo>
                  <a:pt x="0" y="0"/>
                </a:moveTo>
                <a:lnTo>
                  <a:pt x="1052232" y="0"/>
                </a:lnTo>
                <a:lnTo>
                  <a:pt x="1052232" y="218338"/>
                </a:lnTo>
                <a:lnTo>
                  <a:pt x="0" y="218338"/>
                </a:lnTo>
                <a:lnTo>
                  <a:pt x="0" y="0"/>
                </a:lnTo>
                <a:close/>
              </a:path>
            </a:pathLst>
          </a:custGeom>
          <a:blipFill rotWithShape="1">
            <a:blip r:embed="rId7">
              <a:alphaModFix/>
            </a:blip>
            <a:stretch>
              <a:fillRect b="0" l="-69" r="-6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3"/>
          <p:cNvSpPr/>
          <p:nvPr/>
        </p:nvSpPr>
        <p:spPr>
          <a:xfrm>
            <a:off x="1157288" y="298977"/>
            <a:ext cx="4139469" cy="560546"/>
          </a:xfrm>
          <a:custGeom>
            <a:rect b="b" l="l" r="r" t="t"/>
            <a:pathLst>
              <a:path extrusionOk="0" h="747395" w="5519293">
                <a:moveTo>
                  <a:pt x="0" y="0"/>
                </a:moveTo>
                <a:lnTo>
                  <a:pt x="5519293" y="0"/>
                </a:lnTo>
                <a:lnTo>
                  <a:pt x="5519293" y="747395"/>
                </a:lnTo>
                <a:lnTo>
                  <a:pt x="0" y="747395"/>
                </a:lnTo>
                <a:lnTo>
                  <a:pt x="0" y="0"/>
                </a:lnTo>
                <a:close/>
              </a:path>
            </a:pathLst>
          </a:custGeom>
          <a:blipFill rotWithShape="1">
            <a:blip r:embed="rId8">
              <a:alphaModFix/>
            </a:blip>
            <a:stretch>
              <a:fillRect b="-303" l="0" r="0" t="-3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8" name="Google Shape;168;p3"/>
          <p:cNvGrpSpPr/>
          <p:nvPr/>
        </p:nvGrpSpPr>
        <p:grpSpPr>
          <a:xfrm>
            <a:off x="6995018" y="5293400"/>
            <a:ext cx="5719960" cy="1107225"/>
            <a:chOff x="0" y="-180977"/>
            <a:chExt cx="7626612" cy="1476300"/>
          </a:xfrm>
        </p:grpSpPr>
        <p:sp>
          <p:nvSpPr>
            <p:cNvPr id="169" name="Google Shape;169;p3"/>
            <p:cNvSpPr/>
            <p:nvPr/>
          </p:nvSpPr>
          <p:spPr>
            <a:xfrm>
              <a:off x="0" y="0"/>
              <a:ext cx="5730617" cy="1295263"/>
            </a:xfrm>
            <a:custGeom>
              <a:rect b="b" l="l" r="r" t="t"/>
              <a:pathLst>
                <a:path extrusionOk="0" h="1295263" w="5730617">
                  <a:moveTo>
                    <a:pt x="0" y="0"/>
                  </a:moveTo>
                  <a:lnTo>
                    <a:pt x="5730617" y="0"/>
                  </a:lnTo>
                  <a:lnTo>
                    <a:pt x="5730617" y="1295263"/>
                  </a:lnTo>
                  <a:lnTo>
                    <a:pt x="0" y="129526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 name="Google Shape;170;p3"/>
            <p:cNvSpPr txBox="1"/>
            <p:nvPr/>
          </p:nvSpPr>
          <p:spPr>
            <a:xfrm>
              <a:off x="12" y="-180977"/>
              <a:ext cx="7626600" cy="1476300"/>
            </a:xfrm>
            <a:prstGeom prst="rect">
              <a:avLst/>
            </a:prstGeom>
            <a:noFill/>
            <a:ln>
              <a:noFill/>
            </a:ln>
          </p:spPr>
          <p:txBody>
            <a:bodyPr anchorCtr="0" anchor="t" bIns="0" lIns="0" spcFirstLastPara="1" rIns="0" wrap="square" tIns="0">
              <a:noAutofit/>
            </a:bodyPr>
            <a:lstStyle/>
            <a:p>
              <a:pPr indent="0" lvl="0" marL="0" marR="0" rtl="0" algn="just">
                <a:lnSpc>
                  <a:spcPct val="140008"/>
                </a:lnSpc>
                <a:spcBef>
                  <a:spcPts val="0"/>
                </a:spcBef>
                <a:spcAft>
                  <a:spcPts val="0"/>
                </a:spcAft>
                <a:buNone/>
              </a:pPr>
              <a:r>
                <a:rPr b="1" lang="en-US" sz="4599">
                  <a:solidFill>
                    <a:srgbClr val="0065B4"/>
                  </a:solidFill>
                  <a:latin typeface="Poppins"/>
                  <a:ea typeface="Poppins"/>
                  <a:cs typeface="Poppins"/>
                  <a:sym typeface="Poppins"/>
                </a:rPr>
                <a:t>Task Evaluation</a:t>
              </a:r>
              <a:endParaRPr/>
            </a:p>
          </p:txBody>
        </p:sp>
      </p:grpSp>
      <p:grpSp>
        <p:nvGrpSpPr>
          <p:cNvPr id="171" name="Google Shape;171;p3"/>
          <p:cNvGrpSpPr/>
          <p:nvPr/>
        </p:nvGrpSpPr>
        <p:grpSpPr>
          <a:xfrm rot="-102745">
            <a:off x="5684626" y="2544283"/>
            <a:ext cx="7018262" cy="915661"/>
            <a:chOff x="0" y="-85725"/>
            <a:chExt cx="9357682" cy="1220881"/>
          </a:xfrm>
        </p:grpSpPr>
        <p:sp>
          <p:nvSpPr>
            <p:cNvPr id="172" name="Google Shape;172;p3"/>
            <p:cNvSpPr/>
            <p:nvPr/>
          </p:nvSpPr>
          <p:spPr>
            <a:xfrm>
              <a:off x="0" y="0"/>
              <a:ext cx="9357682" cy="1135156"/>
            </a:xfrm>
            <a:custGeom>
              <a:rect b="b" l="l" r="r" t="t"/>
              <a:pathLst>
                <a:path extrusionOk="0" h="1135156" w="9357682">
                  <a:moveTo>
                    <a:pt x="0" y="0"/>
                  </a:moveTo>
                  <a:lnTo>
                    <a:pt x="9357682" y="0"/>
                  </a:lnTo>
                  <a:lnTo>
                    <a:pt x="9357682" y="1135156"/>
                  </a:lnTo>
                  <a:lnTo>
                    <a:pt x="0" y="1135156"/>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Google Shape;173;p3"/>
            <p:cNvSpPr txBox="1"/>
            <p:nvPr/>
          </p:nvSpPr>
          <p:spPr>
            <a:xfrm>
              <a:off x="0" y="-85725"/>
              <a:ext cx="9357681" cy="1220881"/>
            </a:xfrm>
            <a:prstGeom prst="rect">
              <a:avLst/>
            </a:prstGeom>
            <a:noFill/>
            <a:ln>
              <a:noFill/>
            </a:ln>
          </p:spPr>
          <p:txBody>
            <a:bodyPr anchorCtr="0" anchor="t" bIns="0" lIns="0" spcFirstLastPara="1" rIns="0" wrap="square" tIns="0">
              <a:noAutofit/>
            </a:bodyPr>
            <a:lstStyle/>
            <a:p>
              <a:pPr indent="0" lvl="0" marL="0" marR="0" rtl="0" algn="ctr">
                <a:lnSpc>
                  <a:spcPct val="140062"/>
                </a:lnSpc>
                <a:spcBef>
                  <a:spcPts val="0"/>
                </a:spcBef>
                <a:spcAft>
                  <a:spcPts val="0"/>
                </a:spcAft>
                <a:buNone/>
              </a:pPr>
              <a:r>
                <a:rPr lang="en-US" sz="3859">
                  <a:solidFill>
                    <a:srgbClr val="FFFFFF"/>
                  </a:solidFill>
                  <a:latin typeface="Arial"/>
                  <a:ea typeface="Arial"/>
                  <a:cs typeface="Arial"/>
                  <a:sym typeface="Arial"/>
                </a:rPr>
                <a:t>Task Evaluation</a:t>
              </a:r>
              <a:endParaRPr/>
            </a:p>
          </p:txBody>
        </p:sp>
      </p:grpSp>
      <p:grpSp>
        <p:nvGrpSpPr>
          <p:cNvPr id="174" name="Google Shape;174;p3"/>
          <p:cNvGrpSpPr/>
          <p:nvPr/>
        </p:nvGrpSpPr>
        <p:grpSpPr>
          <a:xfrm rot="5400000">
            <a:off x="15687401" y="5021637"/>
            <a:ext cx="4588669" cy="613887"/>
            <a:chOff x="0" y="-66675"/>
            <a:chExt cx="6118225" cy="818516"/>
          </a:xfrm>
        </p:grpSpPr>
        <p:sp>
          <p:nvSpPr>
            <p:cNvPr id="175" name="Google Shape;175;p3"/>
            <p:cNvSpPr/>
            <p:nvPr/>
          </p:nvSpPr>
          <p:spPr>
            <a:xfrm>
              <a:off x="0" y="0"/>
              <a:ext cx="6118225" cy="751841"/>
            </a:xfrm>
            <a:custGeom>
              <a:rect b="b" l="l" r="r" t="t"/>
              <a:pathLst>
                <a:path extrusionOk="0" h="751841" w="6118225">
                  <a:moveTo>
                    <a:pt x="0" y="0"/>
                  </a:moveTo>
                  <a:lnTo>
                    <a:pt x="6118225" y="0"/>
                  </a:lnTo>
                  <a:lnTo>
                    <a:pt x="6118225" y="751841"/>
                  </a:lnTo>
                  <a:lnTo>
                    <a:pt x="0" y="751841"/>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p3"/>
            <p:cNvSpPr txBox="1"/>
            <p:nvPr/>
          </p:nvSpPr>
          <p:spPr>
            <a:xfrm>
              <a:off x="0" y="-66675"/>
              <a:ext cx="6118225" cy="818516"/>
            </a:xfrm>
            <a:prstGeom prst="rect">
              <a:avLst/>
            </a:prstGeom>
            <a:noFill/>
            <a:ln>
              <a:noFill/>
            </a:ln>
          </p:spPr>
          <p:txBody>
            <a:bodyPr anchorCtr="0" anchor="t" bIns="0" lIns="0" spcFirstLastPara="1" rIns="0" wrap="square" tIns="0">
              <a:noAutofit/>
            </a:bodyPr>
            <a:lstStyle/>
            <a:p>
              <a:pPr indent="0" lvl="0" marL="0" marR="0" rtl="0" algn="ctr">
                <a:lnSpc>
                  <a:spcPct val="140024"/>
                </a:lnSpc>
                <a:spcBef>
                  <a:spcPts val="0"/>
                </a:spcBef>
                <a:spcAft>
                  <a:spcPts val="0"/>
                </a:spcAft>
                <a:buNone/>
              </a:pPr>
              <a:r>
                <a:rPr b="1" lang="en-US" sz="3298">
                  <a:solidFill>
                    <a:srgbClr val="FFFFFF"/>
                  </a:solidFill>
                  <a:latin typeface="Arial"/>
                  <a:ea typeface="Arial"/>
                  <a:cs typeface="Arial"/>
                  <a:sym typeface="Arial"/>
                </a:rPr>
                <a:t>S25' Training Sessions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4"/>
          <p:cNvSpPr/>
          <p:nvPr/>
        </p:nvSpPr>
        <p:spPr>
          <a:xfrm rot="-5400000">
            <a:off x="-4564856" y="4564856"/>
            <a:ext cx="10287000" cy="1157287"/>
          </a:xfrm>
          <a:custGeom>
            <a:rect b="b" l="l" r="r" t="t"/>
            <a:pathLst>
              <a:path extrusionOk="0" h="1543050" w="13716000">
                <a:moveTo>
                  <a:pt x="0" y="0"/>
                </a:moveTo>
                <a:lnTo>
                  <a:pt x="13716000" y="0"/>
                </a:lnTo>
                <a:lnTo>
                  <a:pt x="13716000" y="1543050"/>
                </a:lnTo>
                <a:lnTo>
                  <a:pt x="0" y="1543050"/>
                </a:lnTo>
                <a:lnTo>
                  <a:pt x="0" y="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4"/>
          <p:cNvSpPr/>
          <p:nvPr/>
        </p:nvSpPr>
        <p:spPr>
          <a:xfrm rot="5400000">
            <a:off x="12565856" y="4564856"/>
            <a:ext cx="10287000" cy="1157287"/>
          </a:xfrm>
          <a:custGeom>
            <a:rect b="b" l="l" r="r" t="t"/>
            <a:pathLst>
              <a:path extrusionOk="0" h="1543050" w="13716000">
                <a:moveTo>
                  <a:pt x="13716000" y="1543050"/>
                </a:moveTo>
                <a:lnTo>
                  <a:pt x="0" y="1543050"/>
                </a:lnTo>
                <a:lnTo>
                  <a:pt x="0" y="0"/>
                </a:lnTo>
                <a:lnTo>
                  <a:pt x="13716000" y="0"/>
                </a:lnTo>
                <a:lnTo>
                  <a:pt x="13716000" y="154305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4"/>
          <p:cNvSpPr/>
          <p:nvPr/>
        </p:nvSpPr>
        <p:spPr>
          <a:xfrm>
            <a:off x="2052412" y="3815085"/>
            <a:ext cx="14089826" cy="5170990"/>
          </a:xfrm>
          <a:custGeom>
            <a:rect b="b" l="l" r="r" t="t"/>
            <a:pathLst>
              <a:path extrusionOk="0" h="5170990" w="14089826">
                <a:moveTo>
                  <a:pt x="0" y="0"/>
                </a:moveTo>
                <a:lnTo>
                  <a:pt x="14089826" y="0"/>
                </a:lnTo>
                <a:lnTo>
                  <a:pt x="14089826" y="5170990"/>
                </a:lnTo>
                <a:lnTo>
                  <a:pt x="0" y="51709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4"/>
          <p:cNvSpPr/>
          <p:nvPr/>
        </p:nvSpPr>
        <p:spPr>
          <a:xfrm>
            <a:off x="5571167" y="2289413"/>
            <a:ext cx="7143834" cy="1423149"/>
          </a:xfrm>
          <a:custGeom>
            <a:rect b="b" l="l" r="r" t="t"/>
            <a:pathLst>
              <a:path extrusionOk="0" h="1423149" w="7143834">
                <a:moveTo>
                  <a:pt x="0" y="0"/>
                </a:moveTo>
                <a:lnTo>
                  <a:pt x="7143835" y="0"/>
                </a:lnTo>
                <a:lnTo>
                  <a:pt x="7143835" y="1423149"/>
                </a:lnTo>
                <a:lnTo>
                  <a:pt x="0" y="142314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Google Shape;190;p4"/>
          <p:cNvSpPr/>
          <p:nvPr/>
        </p:nvSpPr>
        <p:spPr>
          <a:xfrm>
            <a:off x="2088564" y="1028700"/>
            <a:ext cx="1052232" cy="218338"/>
          </a:xfrm>
          <a:custGeom>
            <a:rect b="b" l="l" r="r" t="t"/>
            <a:pathLst>
              <a:path extrusionOk="0" h="218338" w="1052232">
                <a:moveTo>
                  <a:pt x="0" y="0"/>
                </a:moveTo>
                <a:lnTo>
                  <a:pt x="1052232" y="0"/>
                </a:lnTo>
                <a:lnTo>
                  <a:pt x="1052232" y="218338"/>
                </a:lnTo>
                <a:lnTo>
                  <a:pt x="0" y="218338"/>
                </a:lnTo>
                <a:lnTo>
                  <a:pt x="0" y="0"/>
                </a:lnTo>
                <a:close/>
              </a:path>
            </a:pathLst>
          </a:custGeom>
          <a:blipFill rotWithShape="1">
            <a:blip r:embed="rId7">
              <a:alphaModFix/>
            </a:blip>
            <a:stretch>
              <a:fillRect b="0" l="-69" r="-6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4"/>
          <p:cNvSpPr/>
          <p:nvPr/>
        </p:nvSpPr>
        <p:spPr>
          <a:xfrm>
            <a:off x="1157288" y="298977"/>
            <a:ext cx="4139469" cy="560546"/>
          </a:xfrm>
          <a:custGeom>
            <a:rect b="b" l="l" r="r" t="t"/>
            <a:pathLst>
              <a:path extrusionOk="0" h="747395" w="5519293">
                <a:moveTo>
                  <a:pt x="0" y="0"/>
                </a:moveTo>
                <a:lnTo>
                  <a:pt x="5519293" y="0"/>
                </a:lnTo>
                <a:lnTo>
                  <a:pt x="5519293" y="747395"/>
                </a:lnTo>
                <a:lnTo>
                  <a:pt x="0" y="747395"/>
                </a:lnTo>
                <a:lnTo>
                  <a:pt x="0" y="0"/>
                </a:lnTo>
                <a:close/>
              </a:path>
            </a:pathLst>
          </a:custGeom>
          <a:blipFill rotWithShape="1">
            <a:blip r:embed="rId8">
              <a:alphaModFix/>
            </a:blip>
            <a:stretch>
              <a:fillRect b="-303" l="0" r="0" t="-3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92" name="Google Shape;192;p4"/>
          <p:cNvGrpSpPr/>
          <p:nvPr/>
        </p:nvGrpSpPr>
        <p:grpSpPr>
          <a:xfrm rot="-102745">
            <a:off x="5970802" y="2532637"/>
            <a:ext cx="6343934" cy="915661"/>
            <a:chOff x="0" y="-85725"/>
            <a:chExt cx="8458579" cy="1220881"/>
          </a:xfrm>
        </p:grpSpPr>
        <p:sp>
          <p:nvSpPr>
            <p:cNvPr id="193" name="Google Shape;193;p4"/>
            <p:cNvSpPr/>
            <p:nvPr/>
          </p:nvSpPr>
          <p:spPr>
            <a:xfrm>
              <a:off x="0" y="0"/>
              <a:ext cx="8458579" cy="1135156"/>
            </a:xfrm>
            <a:custGeom>
              <a:rect b="b" l="l" r="r" t="t"/>
              <a:pathLst>
                <a:path extrusionOk="0" h="1135156" w="8458579">
                  <a:moveTo>
                    <a:pt x="0" y="0"/>
                  </a:moveTo>
                  <a:lnTo>
                    <a:pt x="8458579" y="0"/>
                  </a:lnTo>
                  <a:lnTo>
                    <a:pt x="8458579" y="1135156"/>
                  </a:lnTo>
                  <a:lnTo>
                    <a:pt x="0" y="1135156"/>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4"/>
            <p:cNvSpPr txBox="1"/>
            <p:nvPr/>
          </p:nvSpPr>
          <p:spPr>
            <a:xfrm>
              <a:off x="0" y="-85725"/>
              <a:ext cx="8458579" cy="1220881"/>
            </a:xfrm>
            <a:prstGeom prst="rect">
              <a:avLst/>
            </a:prstGeom>
            <a:noFill/>
            <a:ln>
              <a:noFill/>
            </a:ln>
          </p:spPr>
          <p:txBody>
            <a:bodyPr anchorCtr="0" anchor="t" bIns="0" lIns="0" spcFirstLastPara="1" rIns="0" wrap="square" tIns="0">
              <a:noAutofit/>
            </a:bodyPr>
            <a:lstStyle/>
            <a:p>
              <a:pPr indent="0" lvl="0" marL="0" marR="0" rtl="0" algn="ctr">
                <a:lnSpc>
                  <a:spcPct val="140062"/>
                </a:lnSpc>
                <a:spcBef>
                  <a:spcPts val="0"/>
                </a:spcBef>
                <a:spcAft>
                  <a:spcPts val="0"/>
                </a:spcAft>
                <a:buNone/>
              </a:pPr>
              <a:r>
                <a:rPr lang="en-US" sz="3859">
                  <a:solidFill>
                    <a:srgbClr val="FFFFFF"/>
                  </a:solidFill>
                  <a:latin typeface="Arial"/>
                  <a:ea typeface="Arial"/>
                  <a:cs typeface="Arial"/>
                  <a:sym typeface="Arial"/>
                </a:rPr>
                <a:t>Recap</a:t>
              </a:r>
              <a:endParaRPr/>
            </a:p>
          </p:txBody>
        </p:sp>
      </p:grpSp>
      <p:grpSp>
        <p:nvGrpSpPr>
          <p:cNvPr id="195" name="Google Shape;195;p4"/>
          <p:cNvGrpSpPr/>
          <p:nvPr/>
        </p:nvGrpSpPr>
        <p:grpSpPr>
          <a:xfrm rot="5400000">
            <a:off x="15687401" y="5021637"/>
            <a:ext cx="4588669" cy="613887"/>
            <a:chOff x="0" y="-66675"/>
            <a:chExt cx="6118225" cy="818516"/>
          </a:xfrm>
        </p:grpSpPr>
        <p:sp>
          <p:nvSpPr>
            <p:cNvPr id="196" name="Google Shape;196;p4"/>
            <p:cNvSpPr/>
            <p:nvPr/>
          </p:nvSpPr>
          <p:spPr>
            <a:xfrm>
              <a:off x="0" y="0"/>
              <a:ext cx="6118225" cy="751841"/>
            </a:xfrm>
            <a:custGeom>
              <a:rect b="b" l="l" r="r" t="t"/>
              <a:pathLst>
                <a:path extrusionOk="0" h="751841" w="6118225">
                  <a:moveTo>
                    <a:pt x="0" y="0"/>
                  </a:moveTo>
                  <a:lnTo>
                    <a:pt x="6118225" y="0"/>
                  </a:lnTo>
                  <a:lnTo>
                    <a:pt x="6118225" y="751841"/>
                  </a:lnTo>
                  <a:lnTo>
                    <a:pt x="0" y="751841"/>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4"/>
            <p:cNvSpPr txBox="1"/>
            <p:nvPr/>
          </p:nvSpPr>
          <p:spPr>
            <a:xfrm>
              <a:off x="0" y="-66675"/>
              <a:ext cx="6118225" cy="818516"/>
            </a:xfrm>
            <a:prstGeom prst="rect">
              <a:avLst/>
            </a:prstGeom>
            <a:noFill/>
            <a:ln>
              <a:noFill/>
            </a:ln>
          </p:spPr>
          <p:txBody>
            <a:bodyPr anchorCtr="0" anchor="t" bIns="0" lIns="0" spcFirstLastPara="1" rIns="0" wrap="square" tIns="0">
              <a:noAutofit/>
            </a:bodyPr>
            <a:lstStyle/>
            <a:p>
              <a:pPr indent="0" lvl="0" marL="0" marR="0" rtl="0" algn="ctr">
                <a:lnSpc>
                  <a:spcPct val="140024"/>
                </a:lnSpc>
                <a:spcBef>
                  <a:spcPts val="0"/>
                </a:spcBef>
                <a:spcAft>
                  <a:spcPts val="0"/>
                </a:spcAft>
                <a:buNone/>
              </a:pPr>
              <a:r>
                <a:rPr b="1" lang="en-US" sz="3298">
                  <a:solidFill>
                    <a:srgbClr val="FFFFFF"/>
                  </a:solidFill>
                  <a:latin typeface="Arial"/>
                  <a:ea typeface="Arial"/>
                  <a:cs typeface="Arial"/>
                  <a:sym typeface="Arial"/>
                </a:rPr>
                <a:t>S25' Training Sessions </a:t>
              </a:r>
              <a:endParaRPr/>
            </a:p>
          </p:txBody>
        </p:sp>
      </p:grpSp>
      <p:sp>
        <p:nvSpPr>
          <p:cNvPr id="198" name="Google Shape;198;p4"/>
          <p:cNvSpPr txBox="1"/>
          <p:nvPr/>
        </p:nvSpPr>
        <p:spPr>
          <a:xfrm>
            <a:off x="2098172" y="5567114"/>
            <a:ext cx="14089826" cy="99187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199">
                <a:solidFill>
                  <a:srgbClr val="0065B4"/>
                </a:solidFill>
                <a:latin typeface="Poppins"/>
                <a:ea typeface="Poppins"/>
                <a:cs typeface="Poppins"/>
                <a:sym typeface="Poppins"/>
              </a:rPr>
              <a:t>Quick recap</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5"/>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5"/>
          <p:cNvSpPr/>
          <p:nvPr/>
        </p:nvSpPr>
        <p:spPr>
          <a:xfrm rot="-5400000">
            <a:off x="-4564856" y="4564856"/>
            <a:ext cx="10287000" cy="1157287"/>
          </a:xfrm>
          <a:custGeom>
            <a:rect b="b" l="l" r="r" t="t"/>
            <a:pathLst>
              <a:path extrusionOk="0" h="1543050" w="13716000">
                <a:moveTo>
                  <a:pt x="0" y="0"/>
                </a:moveTo>
                <a:lnTo>
                  <a:pt x="13716000" y="0"/>
                </a:lnTo>
                <a:lnTo>
                  <a:pt x="13716000" y="1543050"/>
                </a:lnTo>
                <a:lnTo>
                  <a:pt x="0" y="1543050"/>
                </a:lnTo>
                <a:lnTo>
                  <a:pt x="0" y="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5"/>
          <p:cNvSpPr/>
          <p:nvPr/>
        </p:nvSpPr>
        <p:spPr>
          <a:xfrm rot="5400000">
            <a:off x="12565856" y="4564856"/>
            <a:ext cx="10287000" cy="1157287"/>
          </a:xfrm>
          <a:custGeom>
            <a:rect b="b" l="l" r="r" t="t"/>
            <a:pathLst>
              <a:path extrusionOk="0" h="1543050" w="13716000">
                <a:moveTo>
                  <a:pt x="13716000" y="1543050"/>
                </a:moveTo>
                <a:lnTo>
                  <a:pt x="0" y="1543050"/>
                </a:lnTo>
                <a:lnTo>
                  <a:pt x="0" y="0"/>
                </a:lnTo>
                <a:lnTo>
                  <a:pt x="13716000" y="0"/>
                </a:lnTo>
                <a:lnTo>
                  <a:pt x="13716000" y="154305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p5"/>
          <p:cNvSpPr/>
          <p:nvPr/>
        </p:nvSpPr>
        <p:spPr>
          <a:xfrm>
            <a:off x="2052412" y="3815085"/>
            <a:ext cx="14089826" cy="5170990"/>
          </a:xfrm>
          <a:custGeom>
            <a:rect b="b" l="l" r="r" t="t"/>
            <a:pathLst>
              <a:path extrusionOk="0" h="5170990" w="14089826">
                <a:moveTo>
                  <a:pt x="0" y="0"/>
                </a:moveTo>
                <a:lnTo>
                  <a:pt x="14089826" y="0"/>
                </a:lnTo>
                <a:lnTo>
                  <a:pt x="14089826" y="5170990"/>
                </a:lnTo>
                <a:lnTo>
                  <a:pt x="0" y="51709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5"/>
          <p:cNvSpPr/>
          <p:nvPr/>
        </p:nvSpPr>
        <p:spPr>
          <a:xfrm>
            <a:off x="5571167" y="2289413"/>
            <a:ext cx="7143834" cy="1423149"/>
          </a:xfrm>
          <a:custGeom>
            <a:rect b="b" l="l" r="r" t="t"/>
            <a:pathLst>
              <a:path extrusionOk="0" h="1423149" w="7143834">
                <a:moveTo>
                  <a:pt x="0" y="0"/>
                </a:moveTo>
                <a:lnTo>
                  <a:pt x="7143835" y="0"/>
                </a:lnTo>
                <a:lnTo>
                  <a:pt x="7143835" y="1423149"/>
                </a:lnTo>
                <a:lnTo>
                  <a:pt x="0" y="142314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5"/>
          <p:cNvSpPr/>
          <p:nvPr/>
        </p:nvSpPr>
        <p:spPr>
          <a:xfrm>
            <a:off x="2088564" y="1028700"/>
            <a:ext cx="1052232" cy="218338"/>
          </a:xfrm>
          <a:custGeom>
            <a:rect b="b" l="l" r="r" t="t"/>
            <a:pathLst>
              <a:path extrusionOk="0" h="218338" w="1052232">
                <a:moveTo>
                  <a:pt x="0" y="0"/>
                </a:moveTo>
                <a:lnTo>
                  <a:pt x="1052232" y="0"/>
                </a:lnTo>
                <a:lnTo>
                  <a:pt x="1052232" y="218338"/>
                </a:lnTo>
                <a:lnTo>
                  <a:pt x="0" y="218338"/>
                </a:lnTo>
                <a:lnTo>
                  <a:pt x="0" y="0"/>
                </a:lnTo>
                <a:close/>
              </a:path>
            </a:pathLst>
          </a:custGeom>
          <a:blipFill rotWithShape="1">
            <a:blip r:embed="rId7">
              <a:alphaModFix/>
            </a:blip>
            <a:stretch>
              <a:fillRect b="0" l="-69" r="-6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5"/>
          <p:cNvSpPr/>
          <p:nvPr/>
        </p:nvSpPr>
        <p:spPr>
          <a:xfrm>
            <a:off x="1157288" y="298977"/>
            <a:ext cx="4139469" cy="560546"/>
          </a:xfrm>
          <a:custGeom>
            <a:rect b="b" l="l" r="r" t="t"/>
            <a:pathLst>
              <a:path extrusionOk="0" h="747395" w="5519293">
                <a:moveTo>
                  <a:pt x="0" y="0"/>
                </a:moveTo>
                <a:lnTo>
                  <a:pt x="5519293" y="0"/>
                </a:lnTo>
                <a:lnTo>
                  <a:pt x="5519293" y="747395"/>
                </a:lnTo>
                <a:lnTo>
                  <a:pt x="0" y="747395"/>
                </a:lnTo>
                <a:lnTo>
                  <a:pt x="0" y="0"/>
                </a:lnTo>
                <a:close/>
              </a:path>
            </a:pathLst>
          </a:custGeom>
          <a:blipFill rotWithShape="1">
            <a:blip r:embed="rId8">
              <a:alphaModFix/>
            </a:blip>
            <a:stretch>
              <a:fillRect b="-303" l="0" r="0" t="-3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10" name="Google Shape;210;p5"/>
          <p:cNvGrpSpPr/>
          <p:nvPr/>
        </p:nvGrpSpPr>
        <p:grpSpPr>
          <a:xfrm>
            <a:off x="2614680" y="4080772"/>
            <a:ext cx="11520763" cy="842264"/>
            <a:chOff x="0" y="-133350"/>
            <a:chExt cx="15361017" cy="1123018"/>
          </a:xfrm>
        </p:grpSpPr>
        <p:sp>
          <p:nvSpPr>
            <p:cNvPr id="211" name="Google Shape;211;p5"/>
            <p:cNvSpPr/>
            <p:nvPr/>
          </p:nvSpPr>
          <p:spPr>
            <a:xfrm>
              <a:off x="0" y="0"/>
              <a:ext cx="15361017" cy="989668"/>
            </a:xfrm>
            <a:custGeom>
              <a:rect b="b" l="l" r="r" t="t"/>
              <a:pathLst>
                <a:path extrusionOk="0" h="989668" w="15361017">
                  <a:moveTo>
                    <a:pt x="0" y="0"/>
                  </a:moveTo>
                  <a:lnTo>
                    <a:pt x="15361017" y="0"/>
                  </a:lnTo>
                  <a:lnTo>
                    <a:pt x="15361017" y="989668"/>
                  </a:lnTo>
                  <a:lnTo>
                    <a:pt x="0" y="98966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 name="Google Shape;212;p5"/>
            <p:cNvSpPr txBox="1"/>
            <p:nvPr/>
          </p:nvSpPr>
          <p:spPr>
            <a:xfrm>
              <a:off x="0" y="-133350"/>
              <a:ext cx="15361017" cy="1123018"/>
            </a:xfrm>
            <a:prstGeom prst="rect">
              <a:avLst/>
            </a:prstGeom>
            <a:noFill/>
            <a:ln>
              <a:noFill/>
            </a:ln>
          </p:spPr>
          <p:txBody>
            <a:bodyPr anchorCtr="0" anchor="t" bIns="0" lIns="0" spcFirstLastPara="1" rIns="0" wrap="square" tIns="0">
              <a:noAutofit/>
            </a:bodyPr>
            <a:lstStyle/>
            <a:p>
              <a:pPr indent="0" lvl="0" marL="0" marR="0" rtl="0" algn="just">
                <a:lnSpc>
                  <a:spcPct val="140011"/>
                </a:lnSpc>
                <a:spcBef>
                  <a:spcPts val="0"/>
                </a:spcBef>
                <a:spcAft>
                  <a:spcPts val="0"/>
                </a:spcAft>
                <a:buNone/>
              </a:pPr>
              <a:r>
                <a:rPr lang="en-US" sz="3499">
                  <a:solidFill>
                    <a:srgbClr val="0065B4"/>
                  </a:solidFill>
                  <a:latin typeface="Poppins"/>
                  <a:ea typeface="Poppins"/>
                  <a:cs typeface="Poppins"/>
                  <a:sym typeface="Poppins"/>
                </a:rPr>
                <a:t>1.Basic Icon:</a:t>
              </a:r>
              <a:endParaRPr/>
            </a:p>
          </p:txBody>
        </p:sp>
      </p:grpSp>
      <p:grpSp>
        <p:nvGrpSpPr>
          <p:cNvPr id="213" name="Google Shape;213;p5"/>
          <p:cNvGrpSpPr/>
          <p:nvPr/>
        </p:nvGrpSpPr>
        <p:grpSpPr>
          <a:xfrm rot="-102745">
            <a:off x="5970802" y="2532637"/>
            <a:ext cx="6343934" cy="915661"/>
            <a:chOff x="0" y="-85725"/>
            <a:chExt cx="8458579" cy="1220881"/>
          </a:xfrm>
        </p:grpSpPr>
        <p:sp>
          <p:nvSpPr>
            <p:cNvPr id="214" name="Google Shape;214;p5"/>
            <p:cNvSpPr/>
            <p:nvPr/>
          </p:nvSpPr>
          <p:spPr>
            <a:xfrm>
              <a:off x="0" y="0"/>
              <a:ext cx="8458579" cy="1135156"/>
            </a:xfrm>
            <a:custGeom>
              <a:rect b="b" l="l" r="r" t="t"/>
              <a:pathLst>
                <a:path extrusionOk="0" h="1135156" w="8458579">
                  <a:moveTo>
                    <a:pt x="0" y="0"/>
                  </a:moveTo>
                  <a:lnTo>
                    <a:pt x="8458579" y="0"/>
                  </a:lnTo>
                  <a:lnTo>
                    <a:pt x="8458579" y="1135156"/>
                  </a:lnTo>
                  <a:lnTo>
                    <a:pt x="0" y="1135156"/>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5"/>
            <p:cNvSpPr txBox="1"/>
            <p:nvPr/>
          </p:nvSpPr>
          <p:spPr>
            <a:xfrm>
              <a:off x="0" y="-85725"/>
              <a:ext cx="8458579" cy="1220881"/>
            </a:xfrm>
            <a:prstGeom prst="rect">
              <a:avLst/>
            </a:prstGeom>
            <a:noFill/>
            <a:ln>
              <a:noFill/>
            </a:ln>
          </p:spPr>
          <p:txBody>
            <a:bodyPr anchorCtr="0" anchor="t" bIns="0" lIns="0" spcFirstLastPara="1" rIns="0" wrap="square" tIns="0">
              <a:noAutofit/>
            </a:bodyPr>
            <a:lstStyle/>
            <a:p>
              <a:pPr indent="0" lvl="0" marL="0" marR="0" rtl="0" algn="ctr">
                <a:lnSpc>
                  <a:spcPct val="140062"/>
                </a:lnSpc>
                <a:spcBef>
                  <a:spcPts val="0"/>
                </a:spcBef>
                <a:spcAft>
                  <a:spcPts val="0"/>
                </a:spcAft>
                <a:buNone/>
              </a:pPr>
              <a:r>
                <a:rPr lang="en-US" sz="3859">
                  <a:solidFill>
                    <a:srgbClr val="FFFFFF"/>
                  </a:solidFill>
                  <a:latin typeface="Arial"/>
                  <a:ea typeface="Arial"/>
                  <a:cs typeface="Arial"/>
                  <a:sym typeface="Arial"/>
                </a:rPr>
                <a:t>Icons</a:t>
              </a:r>
              <a:endParaRPr/>
            </a:p>
          </p:txBody>
        </p:sp>
      </p:grpSp>
      <p:grpSp>
        <p:nvGrpSpPr>
          <p:cNvPr id="216" name="Google Shape;216;p5"/>
          <p:cNvGrpSpPr/>
          <p:nvPr/>
        </p:nvGrpSpPr>
        <p:grpSpPr>
          <a:xfrm rot="5400000">
            <a:off x="15687401" y="5021637"/>
            <a:ext cx="4588669" cy="613887"/>
            <a:chOff x="0" y="-66675"/>
            <a:chExt cx="6118225" cy="818516"/>
          </a:xfrm>
        </p:grpSpPr>
        <p:sp>
          <p:nvSpPr>
            <p:cNvPr id="217" name="Google Shape;217;p5"/>
            <p:cNvSpPr/>
            <p:nvPr/>
          </p:nvSpPr>
          <p:spPr>
            <a:xfrm>
              <a:off x="0" y="0"/>
              <a:ext cx="6118225" cy="751841"/>
            </a:xfrm>
            <a:custGeom>
              <a:rect b="b" l="l" r="r" t="t"/>
              <a:pathLst>
                <a:path extrusionOk="0" h="751841" w="6118225">
                  <a:moveTo>
                    <a:pt x="0" y="0"/>
                  </a:moveTo>
                  <a:lnTo>
                    <a:pt x="6118225" y="0"/>
                  </a:lnTo>
                  <a:lnTo>
                    <a:pt x="6118225" y="751841"/>
                  </a:lnTo>
                  <a:lnTo>
                    <a:pt x="0" y="751841"/>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Google Shape;218;p5"/>
            <p:cNvSpPr txBox="1"/>
            <p:nvPr/>
          </p:nvSpPr>
          <p:spPr>
            <a:xfrm>
              <a:off x="0" y="-66675"/>
              <a:ext cx="6118225" cy="818516"/>
            </a:xfrm>
            <a:prstGeom prst="rect">
              <a:avLst/>
            </a:prstGeom>
            <a:noFill/>
            <a:ln>
              <a:noFill/>
            </a:ln>
          </p:spPr>
          <p:txBody>
            <a:bodyPr anchorCtr="0" anchor="t" bIns="0" lIns="0" spcFirstLastPara="1" rIns="0" wrap="square" tIns="0">
              <a:noAutofit/>
            </a:bodyPr>
            <a:lstStyle/>
            <a:p>
              <a:pPr indent="0" lvl="0" marL="0" marR="0" rtl="0" algn="ctr">
                <a:lnSpc>
                  <a:spcPct val="140024"/>
                </a:lnSpc>
                <a:spcBef>
                  <a:spcPts val="0"/>
                </a:spcBef>
                <a:spcAft>
                  <a:spcPts val="0"/>
                </a:spcAft>
                <a:buNone/>
              </a:pPr>
              <a:r>
                <a:rPr b="1" lang="en-US" sz="3298">
                  <a:solidFill>
                    <a:srgbClr val="FFFFFF"/>
                  </a:solidFill>
                  <a:latin typeface="Arial"/>
                  <a:ea typeface="Arial"/>
                  <a:cs typeface="Arial"/>
                  <a:sym typeface="Arial"/>
                </a:rPr>
                <a:t>S25' Training Sessions </a:t>
              </a:r>
              <a:endParaRPr/>
            </a:p>
          </p:txBody>
        </p:sp>
      </p:grpSp>
      <p:sp>
        <p:nvSpPr>
          <p:cNvPr id="219" name="Google Shape;219;p5"/>
          <p:cNvSpPr/>
          <p:nvPr/>
        </p:nvSpPr>
        <p:spPr>
          <a:xfrm>
            <a:off x="2975324" y="5391260"/>
            <a:ext cx="6925155" cy="2018640"/>
          </a:xfrm>
          <a:custGeom>
            <a:rect b="b" l="l" r="r" t="t"/>
            <a:pathLst>
              <a:path extrusionOk="0" h="2018640" w="6925155">
                <a:moveTo>
                  <a:pt x="0" y="0"/>
                </a:moveTo>
                <a:lnTo>
                  <a:pt x="6925154" y="0"/>
                </a:lnTo>
                <a:lnTo>
                  <a:pt x="6925154" y="2018640"/>
                </a:lnTo>
                <a:lnTo>
                  <a:pt x="0" y="2018640"/>
                </a:lnTo>
                <a:lnTo>
                  <a:pt x="0" y="0"/>
                </a:lnTo>
                <a:close/>
              </a:path>
            </a:pathLst>
          </a:custGeom>
          <a:blipFill rotWithShape="1">
            <a:blip r:embed="rId9">
              <a:alphaModFix/>
            </a:blip>
            <a:stretch>
              <a:fillRect b="-438886" l="-117315" r="-182220" t="-23206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5"/>
          <p:cNvSpPr/>
          <p:nvPr/>
        </p:nvSpPr>
        <p:spPr>
          <a:xfrm>
            <a:off x="11719753" y="5755232"/>
            <a:ext cx="1512211" cy="1290696"/>
          </a:xfrm>
          <a:custGeom>
            <a:rect b="b" l="l" r="r" t="t"/>
            <a:pathLst>
              <a:path extrusionOk="0" h="1290696" w="1512211">
                <a:moveTo>
                  <a:pt x="0" y="0"/>
                </a:moveTo>
                <a:lnTo>
                  <a:pt x="1512211" y="0"/>
                </a:lnTo>
                <a:lnTo>
                  <a:pt x="1512211" y="1290696"/>
                </a:lnTo>
                <a:lnTo>
                  <a:pt x="0" y="1290696"/>
                </a:lnTo>
                <a:lnTo>
                  <a:pt x="0" y="0"/>
                </a:lnTo>
                <a:close/>
              </a:path>
            </a:pathLst>
          </a:custGeom>
          <a:blipFill rotWithShape="1">
            <a:blip r:embed="rId10">
              <a:alphaModFix/>
            </a:blip>
            <a:stretch>
              <a:fillRect b="-479158" l="-240577" r="-1321101" t="-51601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6"/>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6"/>
          <p:cNvSpPr/>
          <p:nvPr/>
        </p:nvSpPr>
        <p:spPr>
          <a:xfrm rot="-5400000">
            <a:off x="-4564856" y="4564856"/>
            <a:ext cx="10287000" cy="1157287"/>
          </a:xfrm>
          <a:custGeom>
            <a:rect b="b" l="l" r="r" t="t"/>
            <a:pathLst>
              <a:path extrusionOk="0" h="1543050" w="13716000">
                <a:moveTo>
                  <a:pt x="0" y="0"/>
                </a:moveTo>
                <a:lnTo>
                  <a:pt x="13716000" y="0"/>
                </a:lnTo>
                <a:lnTo>
                  <a:pt x="13716000" y="1543050"/>
                </a:lnTo>
                <a:lnTo>
                  <a:pt x="0" y="1543050"/>
                </a:lnTo>
                <a:lnTo>
                  <a:pt x="0" y="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6"/>
          <p:cNvSpPr/>
          <p:nvPr/>
        </p:nvSpPr>
        <p:spPr>
          <a:xfrm rot="5400000">
            <a:off x="12565856" y="4564856"/>
            <a:ext cx="10287000" cy="1157287"/>
          </a:xfrm>
          <a:custGeom>
            <a:rect b="b" l="l" r="r" t="t"/>
            <a:pathLst>
              <a:path extrusionOk="0" h="1543050" w="13716000">
                <a:moveTo>
                  <a:pt x="13716000" y="1543050"/>
                </a:moveTo>
                <a:lnTo>
                  <a:pt x="0" y="1543050"/>
                </a:lnTo>
                <a:lnTo>
                  <a:pt x="0" y="0"/>
                </a:lnTo>
                <a:lnTo>
                  <a:pt x="13716000" y="0"/>
                </a:lnTo>
                <a:lnTo>
                  <a:pt x="13716000" y="154305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Google Shape;228;p6"/>
          <p:cNvSpPr/>
          <p:nvPr/>
        </p:nvSpPr>
        <p:spPr>
          <a:xfrm>
            <a:off x="2052412" y="3815085"/>
            <a:ext cx="14089826" cy="5170990"/>
          </a:xfrm>
          <a:custGeom>
            <a:rect b="b" l="l" r="r" t="t"/>
            <a:pathLst>
              <a:path extrusionOk="0" h="5170990" w="14089826">
                <a:moveTo>
                  <a:pt x="0" y="0"/>
                </a:moveTo>
                <a:lnTo>
                  <a:pt x="14089826" y="0"/>
                </a:lnTo>
                <a:lnTo>
                  <a:pt x="14089826" y="5170990"/>
                </a:lnTo>
                <a:lnTo>
                  <a:pt x="0" y="51709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 name="Google Shape;229;p6"/>
          <p:cNvSpPr/>
          <p:nvPr/>
        </p:nvSpPr>
        <p:spPr>
          <a:xfrm>
            <a:off x="5571167" y="2289413"/>
            <a:ext cx="7143834" cy="1423149"/>
          </a:xfrm>
          <a:custGeom>
            <a:rect b="b" l="l" r="r" t="t"/>
            <a:pathLst>
              <a:path extrusionOk="0" h="1423149" w="7143834">
                <a:moveTo>
                  <a:pt x="0" y="0"/>
                </a:moveTo>
                <a:lnTo>
                  <a:pt x="7143835" y="0"/>
                </a:lnTo>
                <a:lnTo>
                  <a:pt x="7143835" y="1423149"/>
                </a:lnTo>
                <a:lnTo>
                  <a:pt x="0" y="142314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 name="Google Shape;230;p6"/>
          <p:cNvSpPr/>
          <p:nvPr/>
        </p:nvSpPr>
        <p:spPr>
          <a:xfrm>
            <a:off x="2088564" y="1028700"/>
            <a:ext cx="1052232" cy="218338"/>
          </a:xfrm>
          <a:custGeom>
            <a:rect b="b" l="l" r="r" t="t"/>
            <a:pathLst>
              <a:path extrusionOk="0" h="218338" w="1052232">
                <a:moveTo>
                  <a:pt x="0" y="0"/>
                </a:moveTo>
                <a:lnTo>
                  <a:pt x="1052232" y="0"/>
                </a:lnTo>
                <a:lnTo>
                  <a:pt x="1052232" y="218338"/>
                </a:lnTo>
                <a:lnTo>
                  <a:pt x="0" y="218338"/>
                </a:lnTo>
                <a:lnTo>
                  <a:pt x="0" y="0"/>
                </a:lnTo>
                <a:close/>
              </a:path>
            </a:pathLst>
          </a:custGeom>
          <a:blipFill rotWithShape="1">
            <a:blip r:embed="rId7">
              <a:alphaModFix/>
            </a:blip>
            <a:stretch>
              <a:fillRect b="0" l="-69" r="-6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 name="Google Shape;231;p6"/>
          <p:cNvSpPr/>
          <p:nvPr/>
        </p:nvSpPr>
        <p:spPr>
          <a:xfrm>
            <a:off x="1157288" y="298977"/>
            <a:ext cx="4139469" cy="560546"/>
          </a:xfrm>
          <a:custGeom>
            <a:rect b="b" l="l" r="r" t="t"/>
            <a:pathLst>
              <a:path extrusionOk="0" h="747395" w="5519293">
                <a:moveTo>
                  <a:pt x="0" y="0"/>
                </a:moveTo>
                <a:lnTo>
                  <a:pt x="5519293" y="0"/>
                </a:lnTo>
                <a:lnTo>
                  <a:pt x="5519293" y="747395"/>
                </a:lnTo>
                <a:lnTo>
                  <a:pt x="0" y="747395"/>
                </a:lnTo>
                <a:lnTo>
                  <a:pt x="0" y="0"/>
                </a:lnTo>
                <a:close/>
              </a:path>
            </a:pathLst>
          </a:custGeom>
          <a:blipFill rotWithShape="1">
            <a:blip r:embed="rId8">
              <a:alphaModFix/>
            </a:blip>
            <a:stretch>
              <a:fillRect b="-303" l="0" r="0" t="-3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2" name="Google Shape;232;p6"/>
          <p:cNvGrpSpPr/>
          <p:nvPr/>
        </p:nvGrpSpPr>
        <p:grpSpPr>
          <a:xfrm>
            <a:off x="3383619" y="3974150"/>
            <a:ext cx="4139559" cy="819693"/>
            <a:chOff x="0" y="-133347"/>
            <a:chExt cx="5519413" cy="1092925"/>
          </a:xfrm>
        </p:grpSpPr>
        <p:sp>
          <p:nvSpPr>
            <p:cNvPr id="233" name="Google Shape;233;p6"/>
            <p:cNvSpPr/>
            <p:nvPr/>
          </p:nvSpPr>
          <p:spPr>
            <a:xfrm>
              <a:off x="0" y="0"/>
              <a:ext cx="3435787" cy="959578"/>
            </a:xfrm>
            <a:custGeom>
              <a:rect b="b" l="l" r="r" t="t"/>
              <a:pathLst>
                <a:path extrusionOk="0" h="959578" w="3435787">
                  <a:moveTo>
                    <a:pt x="0" y="0"/>
                  </a:moveTo>
                  <a:lnTo>
                    <a:pt x="3435787" y="0"/>
                  </a:lnTo>
                  <a:lnTo>
                    <a:pt x="3435787" y="959578"/>
                  </a:lnTo>
                  <a:lnTo>
                    <a:pt x="0" y="95957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 name="Google Shape;234;p6"/>
            <p:cNvSpPr txBox="1"/>
            <p:nvPr/>
          </p:nvSpPr>
          <p:spPr>
            <a:xfrm>
              <a:off x="13" y="-133347"/>
              <a:ext cx="5519400" cy="1092900"/>
            </a:xfrm>
            <a:prstGeom prst="rect">
              <a:avLst/>
            </a:prstGeom>
            <a:noFill/>
            <a:ln>
              <a:noFill/>
            </a:ln>
          </p:spPr>
          <p:txBody>
            <a:bodyPr anchorCtr="0" anchor="t" bIns="0" lIns="0" spcFirstLastPara="1" rIns="0" wrap="square" tIns="0">
              <a:noAutofit/>
            </a:bodyPr>
            <a:lstStyle/>
            <a:p>
              <a:pPr indent="0" lvl="0" marL="0" marR="0" rtl="0" algn="just">
                <a:lnSpc>
                  <a:spcPct val="140011"/>
                </a:lnSpc>
                <a:spcBef>
                  <a:spcPts val="0"/>
                </a:spcBef>
                <a:spcAft>
                  <a:spcPts val="0"/>
                </a:spcAft>
                <a:buNone/>
              </a:pPr>
              <a:r>
                <a:rPr lang="en-US" sz="3399">
                  <a:solidFill>
                    <a:srgbClr val="0065B4"/>
                  </a:solidFill>
                  <a:latin typeface="Poppins"/>
                  <a:ea typeface="Poppins"/>
                  <a:cs typeface="Poppins"/>
                  <a:sym typeface="Poppins"/>
                </a:rPr>
                <a:t>2.Icon Button</a:t>
              </a:r>
              <a:endParaRPr/>
            </a:p>
          </p:txBody>
        </p:sp>
      </p:grpSp>
      <p:grpSp>
        <p:nvGrpSpPr>
          <p:cNvPr id="235" name="Google Shape;235;p6"/>
          <p:cNvGrpSpPr/>
          <p:nvPr/>
        </p:nvGrpSpPr>
        <p:grpSpPr>
          <a:xfrm rot="-102745">
            <a:off x="5970802" y="2532637"/>
            <a:ext cx="6343934" cy="915661"/>
            <a:chOff x="0" y="-85725"/>
            <a:chExt cx="8458579" cy="1220881"/>
          </a:xfrm>
        </p:grpSpPr>
        <p:sp>
          <p:nvSpPr>
            <p:cNvPr id="236" name="Google Shape;236;p6"/>
            <p:cNvSpPr/>
            <p:nvPr/>
          </p:nvSpPr>
          <p:spPr>
            <a:xfrm>
              <a:off x="0" y="0"/>
              <a:ext cx="8458579" cy="1135156"/>
            </a:xfrm>
            <a:custGeom>
              <a:rect b="b" l="l" r="r" t="t"/>
              <a:pathLst>
                <a:path extrusionOk="0" h="1135156" w="8458579">
                  <a:moveTo>
                    <a:pt x="0" y="0"/>
                  </a:moveTo>
                  <a:lnTo>
                    <a:pt x="8458579" y="0"/>
                  </a:lnTo>
                  <a:lnTo>
                    <a:pt x="8458579" y="1135156"/>
                  </a:lnTo>
                  <a:lnTo>
                    <a:pt x="0" y="1135156"/>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 name="Google Shape;237;p6"/>
            <p:cNvSpPr txBox="1"/>
            <p:nvPr/>
          </p:nvSpPr>
          <p:spPr>
            <a:xfrm>
              <a:off x="0" y="-85725"/>
              <a:ext cx="8458579" cy="1220881"/>
            </a:xfrm>
            <a:prstGeom prst="rect">
              <a:avLst/>
            </a:prstGeom>
            <a:noFill/>
            <a:ln>
              <a:noFill/>
            </a:ln>
          </p:spPr>
          <p:txBody>
            <a:bodyPr anchorCtr="0" anchor="t" bIns="0" lIns="0" spcFirstLastPara="1" rIns="0" wrap="square" tIns="0">
              <a:noAutofit/>
            </a:bodyPr>
            <a:lstStyle/>
            <a:p>
              <a:pPr indent="0" lvl="0" marL="0" marR="0" rtl="0" algn="ctr">
                <a:lnSpc>
                  <a:spcPct val="140062"/>
                </a:lnSpc>
                <a:spcBef>
                  <a:spcPts val="0"/>
                </a:spcBef>
                <a:spcAft>
                  <a:spcPts val="0"/>
                </a:spcAft>
                <a:buNone/>
              </a:pPr>
              <a:r>
                <a:rPr lang="en-US" sz="3859">
                  <a:solidFill>
                    <a:srgbClr val="FFFFFF"/>
                  </a:solidFill>
                  <a:latin typeface="Arial"/>
                  <a:ea typeface="Arial"/>
                  <a:cs typeface="Arial"/>
                  <a:sym typeface="Arial"/>
                </a:rPr>
                <a:t>Icons</a:t>
              </a:r>
              <a:endParaRPr/>
            </a:p>
          </p:txBody>
        </p:sp>
      </p:grpSp>
      <p:grpSp>
        <p:nvGrpSpPr>
          <p:cNvPr id="238" name="Google Shape;238;p6"/>
          <p:cNvGrpSpPr/>
          <p:nvPr/>
        </p:nvGrpSpPr>
        <p:grpSpPr>
          <a:xfrm rot="5400000">
            <a:off x="15687401" y="5021637"/>
            <a:ext cx="4588669" cy="613887"/>
            <a:chOff x="0" y="-66675"/>
            <a:chExt cx="6118225" cy="818516"/>
          </a:xfrm>
        </p:grpSpPr>
        <p:sp>
          <p:nvSpPr>
            <p:cNvPr id="239" name="Google Shape;239;p6"/>
            <p:cNvSpPr/>
            <p:nvPr/>
          </p:nvSpPr>
          <p:spPr>
            <a:xfrm>
              <a:off x="0" y="0"/>
              <a:ext cx="6118225" cy="751841"/>
            </a:xfrm>
            <a:custGeom>
              <a:rect b="b" l="l" r="r" t="t"/>
              <a:pathLst>
                <a:path extrusionOk="0" h="751841" w="6118225">
                  <a:moveTo>
                    <a:pt x="0" y="0"/>
                  </a:moveTo>
                  <a:lnTo>
                    <a:pt x="6118225" y="0"/>
                  </a:lnTo>
                  <a:lnTo>
                    <a:pt x="6118225" y="751841"/>
                  </a:lnTo>
                  <a:lnTo>
                    <a:pt x="0" y="751841"/>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p6"/>
            <p:cNvSpPr txBox="1"/>
            <p:nvPr/>
          </p:nvSpPr>
          <p:spPr>
            <a:xfrm>
              <a:off x="0" y="-66675"/>
              <a:ext cx="6118225" cy="818516"/>
            </a:xfrm>
            <a:prstGeom prst="rect">
              <a:avLst/>
            </a:prstGeom>
            <a:noFill/>
            <a:ln>
              <a:noFill/>
            </a:ln>
          </p:spPr>
          <p:txBody>
            <a:bodyPr anchorCtr="0" anchor="t" bIns="0" lIns="0" spcFirstLastPara="1" rIns="0" wrap="square" tIns="0">
              <a:noAutofit/>
            </a:bodyPr>
            <a:lstStyle/>
            <a:p>
              <a:pPr indent="0" lvl="0" marL="0" marR="0" rtl="0" algn="ctr">
                <a:lnSpc>
                  <a:spcPct val="140024"/>
                </a:lnSpc>
                <a:spcBef>
                  <a:spcPts val="0"/>
                </a:spcBef>
                <a:spcAft>
                  <a:spcPts val="0"/>
                </a:spcAft>
                <a:buNone/>
              </a:pPr>
              <a:r>
                <a:rPr b="1" lang="en-US" sz="3298">
                  <a:solidFill>
                    <a:srgbClr val="FFFFFF"/>
                  </a:solidFill>
                  <a:latin typeface="Arial"/>
                  <a:ea typeface="Arial"/>
                  <a:cs typeface="Arial"/>
                  <a:sym typeface="Arial"/>
                </a:rPr>
                <a:t>S25' Training Sessions </a:t>
              </a:r>
              <a:endParaRPr/>
            </a:p>
          </p:txBody>
        </p:sp>
      </p:grpSp>
      <p:sp>
        <p:nvSpPr>
          <p:cNvPr id="241" name="Google Shape;241;p6"/>
          <p:cNvSpPr/>
          <p:nvPr/>
        </p:nvSpPr>
        <p:spPr>
          <a:xfrm>
            <a:off x="2824943" y="4991100"/>
            <a:ext cx="5938546" cy="3538892"/>
          </a:xfrm>
          <a:custGeom>
            <a:rect b="b" l="l" r="r" t="t"/>
            <a:pathLst>
              <a:path extrusionOk="0" h="3538892" w="5938546">
                <a:moveTo>
                  <a:pt x="0" y="0"/>
                </a:moveTo>
                <a:lnTo>
                  <a:pt x="5938546" y="0"/>
                </a:lnTo>
                <a:lnTo>
                  <a:pt x="5938546" y="3538892"/>
                </a:lnTo>
                <a:lnTo>
                  <a:pt x="0" y="3538892"/>
                </a:lnTo>
                <a:lnTo>
                  <a:pt x="0" y="0"/>
                </a:lnTo>
                <a:close/>
              </a:path>
            </a:pathLst>
          </a:custGeom>
          <a:blipFill rotWithShape="1">
            <a:blip r:embed="rId9">
              <a:alphaModFix/>
            </a:blip>
            <a:stretch>
              <a:fillRect b="-149955" l="-106903" r="-169729" t="-10554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6"/>
          <p:cNvSpPr/>
          <p:nvPr/>
        </p:nvSpPr>
        <p:spPr>
          <a:xfrm>
            <a:off x="11584693" y="6002771"/>
            <a:ext cx="1894812" cy="1515550"/>
          </a:xfrm>
          <a:custGeom>
            <a:rect b="b" l="l" r="r" t="t"/>
            <a:pathLst>
              <a:path extrusionOk="0" h="1515550" w="1894812">
                <a:moveTo>
                  <a:pt x="0" y="0"/>
                </a:moveTo>
                <a:lnTo>
                  <a:pt x="1894812" y="0"/>
                </a:lnTo>
                <a:lnTo>
                  <a:pt x="1894812" y="1515550"/>
                </a:lnTo>
                <a:lnTo>
                  <a:pt x="0" y="1515550"/>
                </a:lnTo>
                <a:lnTo>
                  <a:pt x="0" y="0"/>
                </a:lnTo>
                <a:close/>
              </a:path>
            </a:pathLst>
          </a:custGeom>
          <a:blipFill rotWithShape="1">
            <a:blip r:embed="rId10">
              <a:alphaModFix/>
            </a:blip>
            <a:stretch>
              <a:fillRect b="-959045" l="-472363" r="-2415389" t="-104223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7"/>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 name="Google Shape;248;p7"/>
          <p:cNvSpPr/>
          <p:nvPr/>
        </p:nvSpPr>
        <p:spPr>
          <a:xfrm rot="-5400000">
            <a:off x="-4564856" y="4564856"/>
            <a:ext cx="10287000" cy="1157287"/>
          </a:xfrm>
          <a:custGeom>
            <a:rect b="b" l="l" r="r" t="t"/>
            <a:pathLst>
              <a:path extrusionOk="0" h="1543050" w="13716000">
                <a:moveTo>
                  <a:pt x="0" y="0"/>
                </a:moveTo>
                <a:lnTo>
                  <a:pt x="13716000" y="0"/>
                </a:lnTo>
                <a:lnTo>
                  <a:pt x="13716000" y="1543050"/>
                </a:lnTo>
                <a:lnTo>
                  <a:pt x="0" y="1543050"/>
                </a:lnTo>
                <a:lnTo>
                  <a:pt x="0" y="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Google Shape;249;p7"/>
          <p:cNvSpPr/>
          <p:nvPr/>
        </p:nvSpPr>
        <p:spPr>
          <a:xfrm rot="5400000">
            <a:off x="12565856" y="4564856"/>
            <a:ext cx="10287000" cy="1157287"/>
          </a:xfrm>
          <a:custGeom>
            <a:rect b="b" l="l" r="r" t="t"/>
            <a:pathLst>
              <a:path extrusionOk="0" h="1543050" w="13716000">
                <a:moveTo>
                  <a:pt x="13716000" y="1543050"/>
                </a:moveTo>
                <a:lnTo>
                  <a:pt x="0" y="1543050"/>
                </a:lnTo>
                <a:lnTo>
                  <a:pt x="0" y="0"/>
                </a:lnTo>
                <a:lnTo>
                  <a:pt x="13716000" y="0"/>
                </a:lnTo>
                <a:lnTo>
                  <a:pt x="13716000" y="154305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 name="Google Shape;250;p7"/>
          <p:cNvSpPr/>
          <p:nvPr/>
        </p:nvSpPr>
        <p:spPr>
          <a:xfrm>
            <a:off x="2052412" y="3815085"/>
            <a:ext cx="14089826" cy="5170990"/>
          </a:xfrm>
          <a:custGeom>
            <a:rect b="b" l="l" r="r" t="t"/>
            <a:pathLst>
              <a:path extrusionOk="0" h="5170990" w="14089826">
                <a:moveTo>
                  <a:pt x="0" y="0"/>
                </a:moveTo>
                <a:lnTo>
                  <a:pt x="14089826" y="0"/>
                </a:lnTo>
                <a:lnTo>
                  <a:pt x="14089826" y="5170990"/>
                </a:lnTo>
                <a:lnTo>
                  <a:pt x="0" y="51709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 name="Google Shape;251;p7"/>
          <p:cNvSpPr/>
          <p:nvPr/>
        </p:nvSpPr>
        <p:spPr>
          <a:xfrm>
            <a:off x="5571167" y="2289413"/>
            <a:ext cx="7143834" cy="1423149"/>
          </a:xfrm>
          <a:custGeom>
            <a:rect b="b" l="l" r="r" t="t"/>
            <a:pathLst>
              <a:path extrusionOk="0" h="1423149" w="7143834">
                <a:moveTo>
                  <a:pt x="0" y="0"/>
                </a:moveTo>
                <a:lnTo>
                  <a:pt x="7143835" y="0"/>
                </a:lnTo>
                <a:lnTo>
                  <a:pt x="7143835" y="1423149"/>
                </a:lnTo>
                <a:lnTo>
                  <a:pt x="0" y="142314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7"/>
          <p:cNvSpPr/>
          <p:nvPr/>
        </p:nvSpPr>
        <p:spPr>
          <a:xfrm>
            <a:off x="2088564" y="1028700"/>
            <a:ext cx="1052232" cy="218338"/>
          </a:xfrm>
          <a:custGeom>
            <a:rect b="b" l="l" r="r" t="t"/>
            <a:pathLst>
              <a:path extrusionOk="0" h="218338" w="1052232">
                <a:moveTo>
                  <a:pt x="0" y="0"/>
                </a:moveTo>
                <a:lnTo>
                  <a:pt x="1052232" y="0"/>
                </a:lnTo>
                <a:lnTo>
                  <a:pt x="1052232" y="218338"/>
                </a:lnTo>
                <a:lnTo>
                  <a:pt x="0" y="218338"/>
                </a:lnTo>
                <a:lnTo>
                  <a:pt x="0" y="0"/>
                </a:lnTo>
                <a:close/>
              </a:path>
            </a:pathLst>
          </a:custGeom>
          <a:blipFill rotWithShape="1">
            <a:blip r:embed="rId7">
              <a:alphaModFix/>
            </a:blip>
            <a:stretch>
              <a:fillRect b="0" l="-69" r="-6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 name="Google Shape;253;p7"/>
          <p:cNvSpPr/>
          <p:nvPr/>
        </p:nvSpPr>
        <p:spPr>
          <a:xfrm>
            <a:off x="1157288" y="298977"/>
            <a:ext cx="4139469" cy="560546"/>
          </a:xfrm>
          <a:custGeom>
            <a:rect b="b" l="l" r="r" t="t"/>
            <a:pathLst>
              <a:path extrusionOk="0" h="747395" w="5519293">
                <a:moveTo>
                  <a:pt x="0" y="0"/>
                </a:moveTo>
                <a:lnTo>
                  <a:pt x="5519293" y="0"/>
                </a:lnTo>
                <a:lnTo>
                  <a:pt x="5519293" y="747395"/>
                </a:lnTo>
                <a:lnTo>
                  <a:pt x="0" y="747395"/>
                </a:lnTo>
                <a:lnTo>
                  <a:pt x="0" y="0"/>
                </a:lnTo>
                <a:close/>
              </a:path>
            </a:pathLst>
          </a:custGeom>
          <a:blipFill rotWithShape="1">
            <a:blip r:embed="rId8">
              <a:alphaModFix/>
            </a:blip>
            <a:stretch>
              <a:fillRect b="-303" l="0" r="0" t="-3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4" name="Google Shape;254;p7"/>
          <p:cNvGrpSpPr/>
          <p:nvPr/>
        </p:nvGrpSpPr>
        <p:grpSpPr>
          <a:xfrm>
            <a:off x="2393175" y="4133500"/>
            <a:ext cx="6547500" cy="797175"/>
            <a:chOff x="-3" y="-133360"/>
            <a:chExt cx="8730000" cy="1062900"/>
          </a:xfrm>
        </p:grpSpPr>
        <p:sp>
          <p:nvSpPr>
            <p:cNvPr id="255" name="Google Shape;255;p7"/>
            <p:cNvSpPr/>
            <p:nvPr/>
          </p:nvSpPr>
          <p:spPr>
            <a:xfrm>
              <a:off x="0" y="0"/>
              <a:ext cx="7077323" cy="929487"/>
            </a:xfrm>
            <a:custGeom>
              <a:rect b="b" l="l" r="r" t="t"/>
              <a:pathLst>
                <a:path extrusionOk="0" h="929487" w="7077323">
                  <a:moveTo>
                    <a:pt x="0" y="0"/>
                  </a:moveTo>
                  <a:lnTo>
                    <a:pt x="7077323" y="0"/>
                  </a:lnTo>
                  <a:lnTo>
                    <a:pt x="7077323" y="929487"/>
                  </a:lnTo>
                  <a:lnTo>
                    <a:pt x="0" y="92948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Google Shape;256;p7"/>
            <p:cNvSpPr txBox="1"/>
            <p:nvPr/>
          </p:nvSpPr>
          <p:spPr>
            <a:xfrm>
              <a:off x="-3" y="-133360"/>
              <a:ext cx="8730000" cy="1062900"/>
            </a:xfrm>
            <a:prstGeom prst="rect">
              <a:avLst/>
            </a:prstGeom>
            <a:noFill/>
            <a:ln>
              <a:noFill/>
            </a:ln>
          </p:spPr>
          <p:txBody>
            <a:bodyPr anchorCtr="0" anchor="t" bIns="0" lIns="0" spcFirstLastPara="1" rIns="0" wrap="square" tIns="0">
              <a:noAutofit/>
            </a:bodyPr>
            <a:lstStyle/>
            <a:p>
              <a:pPr indent="0" lvl="0" marL="0" marR="0" rtl="0" algn="just">
                <a:lnSpc>
                  <a:spcPct val="140012"/>
                </a:lnSpc>
                <a:spcBef>
                  <a:spcPts val="0"/>
                </a:spcBef>
                <a:spcAft>
                  <a:spcPts val="0"/>
                </a:spcAft>
                <a:buNone/>
              </a:pPr>
              <a:r>
                <a:rPr lang="en-US" sz="3299">
                  <a:solidFill>
                    <a:srgbClr val="0065B4"/>
                  </a:solidFill>
                  <a:latin typeface="Poppins"/>
                  <a:ea typeface="Poppins"/>
                  <a:cs typeface="Poppins"/>
                  <a:sym typeface="Poppins"/>
                </a:rPr>
                <a:t>3-Combining Icon and Text</a:t>
              </a:r>
              <a:endParaRPr/>
            </a:p>
          </p:txBody>
        </p:sp>
      </p:grpSp>
      <p:grpSp>
        <p:nvGrpSpPr>
          <p:cNvPr id="257" name="Google Shape;257;p7"/>
          <p:cNvGrpSpPr/>
          <p:nvPr/>
        </p:nvGrpSpPr>
        <p:grpSpPr>
          <a:xfrm rot="-102745">
            <a:off x="5970802" y="2532637"/>
            <a:ext cx="6343934" cy="915661"/>
            <a:chOff x="0" y="-85725"/>
            <a:chExt cx="8458579" cy="1220881"/>
          </a:xfrm>
        </p:grpSpPr>
        <p:sp>
          <p:nvSpPr>
            <p:cNvPr id="258" name="Google Shape;258;p7"/>
            <p:cNvSpPr/>
            <p:nvPr/>
          </p:nvSpPr>
          <p:spPr>
            <a:xfrm>
              <a:off x="0" y="0"/>
              <a:ext cx="8458579" cy="1135156"/>
            </a:xfrm>
            <a:custGeom>
              <a:rect b="b" l="l" r="r" t="t"/>
              <a:pathLst>
                <a:path extrusionOk="0" h="1135156" w="8458579">
                  <a:moveTo>
                    <a:pt x="0" y="0"/>
                  </a:moveTo>
                  <a:lnTo>
                    <a:pt x="8458579" y="0"/>
                  </a:lnTo>
                  <a:lnTo>
                    <a:pt x="8458579" y="1135156"/>
                  </a:lnTo>
                  <a:lnTo>
                    <a:pt x="0" y="1135156"/>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7"/>
            <p:cNvSpPr txBox="1"/>
            <p:nvPr/>
          </p:nvSpPr>
          <p:spPr>
            <a:xfrm>
              <a:off x="0" y="-85725"/>
              <a:ext cx="8458579" cy="1220881"/>
            </a:xfrm>
            <a:prstGeom prst="rect">
              <a:avLst/>
            </a:prstGeom>
            <a:noFill/>
            <a:ln>
              <a:noFill/>
            </a:ln>
          </p:spPr>
          <p:txBody>
            <a:bodyPr anchorCtr="0" anchor="t" bIns="0" lIns="0" spcFirstLastPara="1" rIns="0" wrap="square" tIns="0">
              <a:noAutofit/>
            </a:bodyPr>
            <a:lstStyle/>
            <a:p>
              <a:pPr indent="0" lvl="0" marL="0" marR="0" rtl="0" algn="ctr">
                <a:lnSpc>
                  <a:spcPct val="140062"/>
                </a:lnSpc>
                <a:spcBef>
                  <a:spcPts val="0"/>
                </a:spcBef>
                <a:spcAft>
                  <a:spcPts val="0"/>
                </a:spcAft>
                <a:buNone/>
              </a:pPr>
              <a:r>
                <a:rPr lang="en-US" sz="3859">
                  <a:solidFill>
                    <a:srgbClr val="FFFFFF"/>
                  </a:solidFill>
                  <a:latin typeface="Arial"/>
                  <a:ea typeface="Arial"/>
                  <a:cs typeface="Arial"/>
                  <a:sym typeface="Arial"/>
                </a:rPr>
                <a:t>icons</a:t>
              </a:r>
              <a:endParaRPr/>
            </a:p>
          </p:txBody>
        </p:sp>
      </p:grpSp>
      <p:grpSp>
        <p:nvGrpSpPr>
          <p:cNvPr id="260" name="Google Shape;260;p7"/>
          <p:cNvGrpSpPr/>
          <p:nvPr/>
        </p:nvGrpSpPr>
        <p:grpSpPr>
          <a:xfrm rot="5400000">
            <a:off x="15687401" y="5021637"/>
            <a:ext cx="4588669" cy="613887"/>
            <a:chOff x="0" y="-66675"/>
            <a:chExt cx="6118225" cy="818516"/>
          </a:xfrm>
        </p:grpSpPr>
        <p:sp>
          <p:nvSpPr>
            <p:cNvPr id="261" name="Google Shape;261;p7"/>
            <p:cNvSpPr/>
            <p:nvPr/>
          </p:nvSpPr>
          <p:spPr>
            <a:xfrm>
              <a:off x="0" y="0"/>
              <a:ext cx="6118225" cy="751841"/>
            </a:xfrm>
            <a:custGeom>
              <a:rect b="b" l="l" r="r" t="t"/>
              <a:pathLst>
                <a:path extrusionOk="0" h="751841" w="6118225">
                  <a:moveTo>
                    <a:pt x="0" y="0"/>
                  </a:moveTo>
                  <a:lnTo>
                    <a:pt x="6118225" y="0"/>
                  </a:lnTo>
                  <a:lnTo>
                    <a:pt x="6118225" y="751841"/>
                  </a:lnTo>
                  <a:lnTo>
                    <a:pt x="0" y="751841"/>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7"/>
            <p:cNvSpPr txBox="1"/>
            <p:nvPr/>
          </p:nvSpPr>
          <p:spPr>
            <a:xfrm>
              <a:off x="0" y="-66675"/>
              <a:ext cx="6118225" cy="818516"/>
            </a:xfrm>
            <a:prstGeom prst="rect">
              <a:avLst/>
            </a:prstGeom>
            <a:noFill/>
            <a:ln>
              <a:noFill/>
            </a:ln>
          </p:spPr>
          <p:txBody>
            <a:bodyPr anchorCtr="0" anchor="t" bIns="0" lIns="0" spcFirstLastPara="1" rIns="0" wrap="square" tIns="0">
              <a:noAutofit/>
            </a:bodyPr>
            <a:lstStyle/>
            <a:p>
              <a:pPr indent="0" lvl="0" marL="0" marR="0" rtl="0" algn="ctr">
                <a:lnSpc>
                  <a:spcPct val="140024"/>
                </a:lnSpc>
                <a:spcBef>
                  <a:spcPts val="0"/>
                </a:spcBef>
                <a:spcAft>
                  <a:spcPts val="0"/>
                </a:spcAft>
                <a:buNone/>
              </a:pPr>
              <a:r>
                <a:rPr b="1" lang="en-US" sz="3298">
                  <a:solidFill>
                    <a:srgbClr val="FFFFFF"/>
                  </a:solidFill>
                  <a:latin typeface="Arial"/>
                  <a:ea typeface="Arial"/>
                  <a:cs typeface="Arial"/>
                  <a:sym typeface="Arial"/>
                </a:rPr>
                <a:t>S25' Training Sessions </a:t>
              </a:r>
              <a:endParaRPr/>
            </a:p>
          </p:txBody>
        </p:sp>
      </p:grpSp>
      <p:sp>
        <p:nvSpPr>
          <p:cNvPr id="263" name="Google Shape;263;p7"/>
          <p:cNvSpPr/>
          <p:nvPr/>
        </p:nvSpPr>
        <p:spPr>
          <a:xfrm>
            <a:off x="3227005" y="5143500"/>
            <a:ext cx="5713706" cy="3662447"/>
          </a:xfrm>
          <a:custGeom>
            <a:rect b="b" l="l" r="r" t="t"/>
            <a:pathLst>
              <a:path extrusionOk="0" h="3662447" w="5713706">
                <a:moveTo>
                  <a:pt x="0" y="0"/>
                </a:moveTo>
                <a:lnTo>
                  <a:pt x="5713706" y="0"/>
                </a:lnTo>
                <a:lnTo>
                  <a:pt x="5713706" y="3662447"/>
                </a:lnTo>
                <a:lnTo>
                  <a:pt x="0" y="3662447"/>
                </a:lnTo>
                <a:lnTo>
                  <a:pt x="0" y="0"/>
                </a:lnTo>
                <a:close/>
              </a:path>
            </a:pathLst>
          </a:custGeom>
          <a:blipFill rotWithShape="1">
            <a:blip r:embed="rId9">
              <a:alphaModFix/>
            </a:blip>
            <a:stretch>
              <a:fillRect b="-164513" l="-127055" r="-203496" t="-11328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7"/>
          <p:cNvSpPr/>
          <p:nvPr/>
        </p:nvSpPr>
        <p:spPr>
          <a:xfrm>
            <a:off x="10299769" y="6232583"/>
            <a:ext cx="4043667" cy="1390332"/>
          </a:xfrm>
          <a:custGeom>
            <a:rect b="b" l="l" r="r" t="t"/>
            <a:pathLst>
              <a:path extrusionOk="0" h="1390332" w="4043667">
                <a:moveTo>
                  <a:pt x="0" y="0"/>
                </a:moveTo>
                <a:lnTo>
                  <a:pt x="4043667" y="0"/>
                </a:lnTo>
                <a:lnTo>
                  <a:pt x="4043667" y="1390332"/>
                </a:lnTo>
                <a:lnTo>
                  <a:pt x="0" y="1390332"/>
                </a:lnTo>
                <a:lnTo>
                  <a:pt x="0" y="0"/>
                </a:lnTo>
                <a:close/>
              </a:path>
            </a:pathLst>
          </a:custGeom>
          <a:blipFill rotWithShape="1">
            <a:blip r:embed="rId10">
              <a:alphaModFix/>
            </a:blip>
            <a:stretch>
              <a:fillRect b="-797858" l="-137317" r="-835644" t="-85714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8"/>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8"/>
          <p:cNvSpPr/>
          <p:nvPr/>
        </p:nvSpPr>
        <p:spPr>
          <a:xfrm rot="-5400000">
            <a:off x="-4564856" y="4564856"/>
            <a:ext cx="10287000" cy="1157287"/>
          </a:xfrm>
          <a:custGeom>
            <a:rect b="b" l="l" r="r" t="t"/>
            <a:pathLst>
              <a:path extrusionOk="0" h="1543050" w="13716000">
                <a:moveTo>
                  <a:pt x="0" y="0"/>
                </a:moveTo>
                <a:lnTo>
                  <a:pt x="13716000" y="0"/>
                </a:lnTo>
                <a:lnTo>
                  <a:pt x="13716000" y="1543050"/>
                </a:lnTo>
                <a:lnTo>
                  <a:pt x="0" y="1543050"/>
                </a:lnTo>
                <a:lnTo>
                  <a:pt x="0" y="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Google Shape;271;p8"/>
          <p:cNvSpPr/>
          <p:nvPr/>
        </p:nvSpPr>
        <p:spPr>
          <a:xfrm rot="5400000">
            <a:off x="12565856" y="4564856"/>
            <a:ext cx="10287000" cy="1157287"/>
          </a:xfrm>
          <a:custGeom>
            <a:rect b="b" l="l" r="r" t="t"/>
            <a:pathLst>
              <a:path extrusionOk="0" h="1543050" w="13716000">
                <a:moveTo>
                  <a:pt x="13716000" y="1543050"/>
                </a:moveTo>
                <a:lnTo>
                  <a:pt x="0" y="1543050"/>
                </a:lnTo>
                <a:lnTo>
                  <a:pt x="0" y="0"/>
                </a:lnTo>
                <a:lnTo>
                  <a:pt x="13716000" y="0"/>
                </a:lnTo>
                <a:lnTo>
                  <a:pt x="13716000" y="154305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 name="Google Shape;272;p8"/>
          <p:cNvSpPr/>
          <p:nvPr/>
        </p:nvSpPr>
        <p:spPr>
          <a:xfrm>
            <a:off x="2052412" y="3815085"/>
            <a:ext cx="14089826" cy="5170990"/>
          </a:xfrm>
          <a:custGeom>
            <a:rect b="b" l="l" r="r" t="t"/>
            <a:pathLst>
              <a:path extrusionOk="0" h="5170990" w="14089826">
                <a:moveTo>
                  <a:pt x="0" y="0"/>
                </a:moveTo>
                <a:lnTo>
                  <a:pt x="14089826" y="0"/>
                </a:lnTo>
                <a:lnTo>
                  <a:pt x="14089826" y="5170990"/>
                </a:lnTo>
                <a:lnTo>
                  <a:pt x="0" y="51709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8"/>
          <p:cNvSpPr/>
          <p:nvPr/>
        </p:nvSpPr>
        <p:spPr>
          <a:xfrm>
            <a:off x="5571167" y="2289413"/>
            <a:ext cx="7143834" cy="1423149"/>
          </a:xfrm>
          <a:custGeom>
            <a:rect b="b" l="l" r="r" t="t"/>
            <a:pathLst>
              <a:path extrusionOk="0" h="1423149" w="7143834">
                <a:moveTo>
                  <a:pt x="0" y="0"/>
                </a:moveTo>
                <a:lnTo>
                  <a:pt x="7143835" y="0"/>
                </a:lnTo>
                <a:lnTo>
                  <a:pt x="7143835" y="1423149"/>
                </a:lnTo>
                <a:lnTo>
                  <a:pt x="0" y="142314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 name="Google Shape;274;p8"/>
          <p:cNvSpPr/>
          <p:nvPr/>
        </p:nvSpPr>
        <p:spPr>
          <a:xfrm>
            <a:off x="2088564" y="1028700"/>
            <a:ext cx="1052232" cy="218338"/>
          </a:xfrm>
          <a:custGeom>
            <a:rect b="b" l="l" r="r" t="t"/>
            <a:pathLst>
              <a:path extrusionOk="0" h="218338" w="1052232">
                <a:moveTo>
                  <a:pt x="0" y="0"/>
                </a:moveTo>
                <a:lnTo>
                  <a:pt x="1052232" y="0"/>
                </a:lnTo>
                <a:lnTo>
                  <a:pt x="1052232" y="218338"/>
                </a:lnTo>
                <a:lnTo>
                  <a:pt x="0" y="218338"/>
                </a:lnTo>
                <a:lnTo>
                  <a:pt x="0" y="0"/>
                </a:lnTo>
                <a:close/>
              </a:path>
            </a:pathLst>
          </a:custGeom>
          <a:blipFill rotWithShape="1">
            <a:blip r:embed="rId7">
              <a:alphaModFix/>
            </a:blip>
            <a:stretch>
              <a:fillRect b="0" l="-69" r="-6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 name="Google Shape;275;p8"/>
          <p:cNvSpPr/>
          <p:nvPr/>
        </p:nvSpPr>
        <p:spPr>
          <a:xfrm>
            <a:off x="1157288" y="298977"/>
            <a:ext cx="4139469" cy="560546"/>
          </a:xfrm>
          <a:custGeom>
            <a:rect b="b" l="l" r="r" t="t"/>
            <a:pathLst>
              <a:path extrusionOk="0" h="747395" w="5519293">
                <a:moveTo>
                  <a:pt x="0" y="0"/>
                </a:moveTo>
                <a:lnTo>
                  <a:pt x="5519293" y="0"/>
                </a:lnTo>
                <a:lnTo>
                  <a:pt x="5519293" y="747395"/>
                </a:lnTo>
                <a:lnTo>
                  <a:pt x="0" y="747395"/>
                </a:lnTo>
                <a:lnTo>
                  <a:pt x="0" y="0"/>
                </a:lnTo>
                <a:close/>
              </a:path>
            </a:pathLst>
          </a:custGeom>
          <a:blipFill rotWithShape="1">
            <a:blip r:embed="rId8">
              <a:alphaModFix/>
            </a:blip>
            <a:stretch>
              <a:fillRect b="-303" l="0" r="0" t="-3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76" name="Google Shape;276;p8"/>
          <p:cNvGrpSpPr/>
          <p:nvPr/>
        </p:nvGrpSpPr>
        <p:grpSpPr>
          <a:xfrm rot="-102745">
            <a:off x="5970802" y="2532637"/>
            <a:ext cx="6343934" cy="915661"/>
            <a:chOff x="0" y="-85725"/>
            <a:chExt cx="8458579" cy="1220881"/>
          </a:xfrm>
        </p:grpSpPr>
        <p:sp>
          <p:nvSpPr>
            <p:cNvPr id="277" name="Google Shape;277;p8"/>
            <p:cNvSpPr/>
            <p:nvPr/>
          </p:nvSpPr>
          <p:spPr>
            <a:xfrm>
              <a:off x="0" y="0"/>
              <a:ext cx="8458579" cy="1135156"/>
            </a:xfrm>
            <a:custGeom>
              <a:rect b="b" l="l" r="r" t="t"/>
              <a:pathLst>
                <a:path extrusionOk="0" h="1135156" w="8458579">
                  <a:moveTo>
                    <a:pt x="0" y="0"/>
                  </a:moveTo>
                  <a:lnTo>
                    <a:pt x="8458579" y="0"/>
                  </a:lnTo>
                  <a:lnTo>
                    <a:pt x="8458579" y="1135156"/>
                  </a:lnTo>
                  <a:lnTo>
                    <a:pt x="0" y="1135156"/>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 name="Google Shape;278;p8"/>
            <p:cNvSpPr txBox="1"/>
            <p:nvPr/>
          </p:nvSpPr>
          <p:spPr>
            <a:xfrm>
              <a:off x="0" y="-85725"/>
              <a:ext cx="8458579" cy="1220881"/>
            </a:xfrm>
            <a:prstGeom prst="rect">
              <a:avLst/>
            </a:prstGeom>
            <a:noFill/>
            <a:ln>
              <a:noFill/>
            </a:ln>
          </p:spPr>
          <p:txBody>
            <a:bodyPr anchorCtr="0" anchor="t" bIns="0" lIns="0" spcFirstLastPara="1" rIns="0" wrap="square" tIns="0">
              <a:noAutofit/>
            </a:bodyPr>
            <a:lstStyle/>
            <a:p>
              <a:pPr indent="0" lvl="0" marL="0" marR="0" rtl="0" algn="ctr">
                <a:lnSpc>
                  <a:spcPct val="140062"/>
                </a:lnSpc>
                <a:spcBef>
                  <a:spcPts val="0"/>
                </a:spcBef>
                <a:spcAft>
                  <a:spcPts val="0"/>
                </a:spcAft>
                <a:buNone/>
              </a:pPr>
              <a:r>
                <a:rPr lang="en-US" sz="3859">
                  <a:solidFill>
                    <a:srgbClr val="FFFFFF"/>
                  </a:solidFill>
                  <a:latin typeface="Arial"/>
                  <a:ea typeface="Arial"/>
                  <a:cs typeface="Arial"/>
                  <a:sym typeface="Arial"/>
                </a:rPr>
                <a:t>Buttons</a:t>
              </a:r>
              <a:endParaRPr/>
            </a:p>
          </p:txBody>
        </p:sp>
      </p:grpSp>
      <p:grpSp>
        <p:nvGrpSpPr>
          <p:cNvPr id="279" name="Google Shape;279;p8"/>
          <p:cNvGrpSpPr/>
          <p:nvPr/>
        </p:nvGrpSpPr>
        <p:grpSpPr>
          <a:xfrm rot="5400000">
            <a:off x="15687401" y="5021637"/>
            <a:ext cx="4588669" cy="613887"/>
            <a:chOff x="0" y="-66675"/>
            <a:chExt cx="6118225" cy="818516"/>
          </a:xfrm>
        </p:grpSpPr>
        <p:sp>
          <p:nvSpPr>
            <p:cNvPr id="280" name="Google Shape;280;p8"/>
            <p:cNvSpPr/>
            <p:nvPr/>
          </p:nvSpPr>
          <p:spPr>
            <a:xfrm>
              <a:off x="0" y="0"/>
              <a:ext cx="6118225" cy="751841"/>
            </a:xfrm>
            <a:custGeom>
              <a:rect b="b" l="l" r="r" t="t"/>
              <a:pathLst>
                <a:path extrusionOk="0" h="751841" w="6118225">
                  <a:moveTo>
                    <a:pt x="0" y="0"/>
                  </a:moveTo>
                  <a:lnTo>
                    <a:pt x="6118225" y="0"/>
                  </a:lnTo>
                  <a:lnTo>
                    <a:pt x="6118225" y="751841"/>
                  </a:lnTo>
                  <a:lnTo>
                    <a:pt x="0" y="751841"/>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 name="Google Shape;281;p8"/>
            <p:cNvSpPr txBox="1"/>
            <p:nvPr/>
          </p:nvSpPr>
          <p:spPr>
            <a:xfrm>
              <a:off x="0" y="-66675"/>
              <a:ext cx="6118225" cy="818516"/>
            </a:xfrm>
            <a:prstGeom prst="rect">
              <a:avLst/>
            </a:prstGeom>
            <a:noFill/>
            <a:ln>
              <a:noFill/>
            </a:ln>
          </p:spPr>
          <p:txBody>
            <a:bodyPr anchorCtr="0" anchor="t" bIns="0" lIns="0" spcFirstLastPara="1" rIns="0" wrap="square" tIns="0">
              <a:noAutofit/>
            </a:bodyPr>
            <a:lstStyle/>
            <a:p>
              <a:pPr indent="0" lvl="0" marL="0" marR="0" rtl="0" algn="ctr">
                <a:lnSpc>
                  <a:spcPct val="140024"/>
                </a:lnSpc>
                <a:spcBef>
                  <a:spcPts val="0"/>
                </a:spcBef>
                <a:spcAft>
                  <a:spcPts val="0"/>
                </a:spcAft>
                <a:buNone/>
              </a:pPr>
              <a:r>
                <a:rPr b="1" lang="en-US" sz="3298">
                  <a:solidFill>
                    <a:srgbClr val="FFFFFF"/>
                  </a:solidFill>
                  <a:latin typeface="Arial"/>
                  <a:ea typeface="Arial"/>
                  <a:cs typeface="Arial"/>
                  <a:sym typeface="Arial"/>
                </a:rPr>
                <a:t>S25' Training Sessions </a:t>
              </a:r>
              <a:endParaRPr/>
            </a:p>
          </p:txBody>
        </p:sp>
      </p:grpSp>
      <p:sp>
        <p:nvSpPr>
          <p:cNvPr id="282" name="Google Shape;282;p8"/>
          <p:cNvSpPr/>
          <p:nvPr/>
        </p:nvSpPr>
        <p:spPr>
          <a:xfrm>
            <a:off x="2354403" y="6140795"/>
            <a:ext cx="8830187" cy="2117793"/>
          </a:xfrm>
          <a:custGeom>
            <a:rect b="b" l="l" r="r" t="t"/>
            <a:pathLst>
              <a:path extrusionOk="0" h="2117793" w="8830187">
                <a:moveTo>
                  <a:pt x="0" y="0"/>
                </a:moveTo>
                <a:lnTo>
                  <a:pt x="8830187" y="0"/>
                </a:lnTo>
                <a:lnTo>
                  <a:pt x="8830187" y="2117793"/>
                </a:lnTo>
                <a:lnTo>
                  <a:pt x="0" y="2117793"/>
                </a:lnTo>
                <a:lnTo>
                  <a:pt x="0" y="0"/>
                </a:lnTo>
                <a:close/>
              </a:path>
            </a:pathLst>
          </a:custGeom>
          <a:blipFill rotWithShape="1">
            <a:blip r:embed="rId9">
              <a:alphaModFix/>
            </a:blip>
            <a:stretch>
              <a:fillRect b="-334027" l="-77083" r="-87236" t="-18589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 name="Google Shape;283;p8"/>
          <p:cNvSpPr/>
          <p:nvPr/>
        </p:nvSpPr>
        <p:spPr>
          <a:xfrm>
            <a:off x="11971402" y="6400580"/>
            <a:ext cx="2843238" cy="1388524"/>
          </a:xfrm>
          <a:custGeom>
            <a:rect b="b" l="l" r="r" t="t"/>
            <a:pathLst>
              <a:path extrusionOk="0" h="1388524" w="2843238">
                <a:moveTo>
                  <a:pt x="0" y="0"/>
                </a:moveTo>
                <a:lnTo>
                  <a:pt x="2843238" y="0"/>
                </a:lnTo>
                <a:lnTo>
                  <a:pt x="2843238" y="1388524"/>
                </a:lnTo>
                <a:lnTo>
                  <a:pt x="0" y="1388524"/>
                </a:lnTo>
                <a:lnTo>
                  <a:pt x="0" y="0"/>
                </a:lnTo>
                <a:close/>
              </a:path>
            </a:pathLst>
          </a:custGeom>
          <a:blipFill rotWithShape="1">
            <a:blip r:embed="rId9">
              <a:alphaModFix/>
            </a:blip>
            <a:stretch>
              <a:fillRect b="-948622" l="-1461530" r="-221954" t="-100560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 name="Google Shape;284;p8"/>
          <p:cNvSpPr txBox="1"/>
          <p:nvPr/>
        </p:nvSpPr>
        <p:spPr>
          <a:xfrm>
            <a:off x="2354403" y="4161531"/>
            <a:ext cx="13281064" cy="1582714"/>
          </a:xfrm>
          <a:prstGeom prst="rect">
            <a:avLst/>
          </a:prstGeom>
          <a:noFill/>
          <a:ln>
            <a:noFill/>
          </a:ln>
        </p:spPr>
        <p:txBody>
          <a:bodyPr anchorCtr="0" anchor="t" bIns="0" lIns="0" spcFirstLastPara="1" rIns="0" wrap="square" tIns="0">
            <a:spAutoFit/>
          </a:bodyPr>
          <a:lstStyle/>
          <a:p>
            <a:pPr indent="0" lvl="0" marL="0" marR="0" rtl="0" algn="l">
              <a:lnSpc>
                <a:spcPct val="140051"/>
              </a:lnSpc>
              <a:spcBef>
                <a:spcPts val="0"/>
              </a:spcBef>
              <a:spcAft>
                <a:spcPts val="0"/>
              </a:spcAft>
              <a:buNone/>
            </a:pPr>
            <a:r>
              <a:rPr b="1" lang="en-US" sz="3518">
                <a:solidFill>
                  <a:srgbClr val="0065B4"/>
                </a:solidFill>
                <a:latin typeface="Arial"/>
                <a:ea typeface="Arial"/>
                <a:cs typeface="Arial"/>
                <a:sym typeface="Arial"/>
              </a:rPr>
              <a:t>ElevatedButton: </a:t>
            </a:r>
            <a:endParaRPr/>
          </a:p>
          <a:p>
            <a:pPr indent="0" lvl="0" marL="0" marR="0" rtl="0" algn="l">
              <a:lnSpc>
                <a:spcPct val="140031"/>
              </a:lnSpc>
              <a:spcBef>
                <a:spcPts val="0"/>
              </a:spcBef>
              <a:spcAft>
                <a:spcPts val="0"/>
              </a:spcAft>
              <a:buNone/>
            </a:pPr>
            <a:r>
              <a:rPr b="1" lang="en-US" sz="2513">
                <a:solidFill>
                  <a:srgbClr val="000000"/>
                </a:solidFill>
                <a:latin typeface="Arial"/>
                <a:ea typeface="Arial"/>
                <a:cs typeface="Arial"/>
                <a:sym typeface="Arial"/>
              </a:rPr>
              <a:t>A material design button that elevates when pressed. It's often </a:t>
            </a:r>
            <a:r>
              <a:rPr b="1" lang="en-US" sz="2513">
                <a:solidFill>
                  <a:srgbClr val="0065B4"/>
                </a:solidFill>
                <a:latin typeface="Arial"/>
                <a:ea typeface="Arial"/>
                <a:cs typeface="Arial"/>
                <a:sym typeface="Arial"/>
              </a:rPr>
              <a:t>used for important actions, like submitting forms or navigating to another screen.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9"/>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38883" l="0" r="0" t="-38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 name="Google Shape;290;p9"/>
          <p:cNvSpPr/>
          <p:nvPr/>
        </p:nvSpPr>
        <p:spPr>
          <a:xfrm rot="-5400000">
            <a:off x="-4564856" y="4564856"/>
            <a:ext cx="10287000" cy="1157287"/>
          </a:xfrm>
          <a:custGeom>
            <a:rect b="b" l="l" r="r" t="t"/>
            <a:pathLst>
              <a:path extrusionOk="0" h="1543050" w="13716000">
                <a:moveTo>
                  <a:pt x="0" y="0"/>
                </a:moveTo>
                <a:lnTo>
                  <a:pt x="13716000" y="0"/>
                </a:lnTo>
                <a:lnTo>
                  <a:pt x="13716000" y="1543050"/>
                </a:lnTo>
                <a:lnTo>
                  <a:pt x="0" y="1543050"/>
                </a:lnTo>
                <a:lnTo>
                  <a:pt x="0" y="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 name="Google Shape;291;p9"/>
          <p:cNvSpPr/>
          <p:nvPr/>
        </p:nvSpPr>
        <p:spPr>
          <a:xfrm rot="5400000">
            <a:off x="12565856" y="4564856"/>
            <a:ext cx="10287000" cy="1157287"/>
          </a:xfrm>
          <a:custGeom>
            <a:rect b="b" l="l" r="r" t="t"/>
            <a:pathLst>
              <a:path extrusionOk="0" h="1543050" w="13716000">
                <a:moveTo>
                  <a:pt x="13716000" y="1543050"/>
                </a:moveTo>
                <a:lnTo>
                  <a:pt x="0" y="1543050"/>
                </a:lnTo>
                <a:lnTo>
                  <a:pt x="0" y="0"/>
                </a:lnTo>
                <a:lnTo>
                  <a:pt x="13716000" y="0"/>
                </a:lnTo>
                <a:lnTo>
                  <a:pt x="13716000" y="1543050"/>
                </a:lnTo>
                <a:close/>
              </a:path>
            </a:pathLst>
          </a:custGeom>
          <a:blipFill rotWithShape="1">
            <a:blip r:embed="rId4">
              <a:alphaModFix/>
            </a:blip>
            <a:stretch>
              <a:fillRect b="-91" l="0" r="0" t="-9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 name="Google Shape;292;p9"/>
          <p:cNvSpPr/>
          <p:nvPr/>
        </p:nvSpPr>
        <p:spPr>
          <a:xfrm>
            <a:off x="2052412" y="3815085"/>
            <a:ext cx="14089826" cy="5170990"/>
          </a:xfrm>
          <a:custGeom>
            <a:rect b="b" l="l" r="r" t="t"/>
            <a:pathLst>
              <a:path extrusionOk="0" h="5170990" w="14089826">
                <a:moveTo>
                  <a:pt x="0" y="0"/>
                </a:moveTo>
                <a:lnTo>
                  <a:pt x="14089826" y="0"/>
                </a:lnTo>
                <a:lnTo>
                  <a:pt x="14089826" y="5170990"/>
                </a:lnTo>
                <a:lnTo>
                  <a:pt x="0" y="51709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 name="Google Shape;293;p9"/>
          <p:cNvSpPr/>
          <p:nvPr/>
        </p:nvSpPr>
        <p:spPr>
          <a:xfrm>
            <a:off x="5571167" y="2289413"/>
            <a:ext cx="7143834" cy="1423149"/>
          </a:xfrm>
          <a:custGeom>
            <a:rect b="b" l="l" r="r" t="t"/>
            <a:pathLst>
              <a:path extrusionOk="0" h="1423149" w="7143834">
                <a:moveTo>
                  <a:pt x="0" y="0"/>
                </a:moveTo>
                <a:lnTo>
                  <a:pt x="7143835" y="0"/>
                </a:lnTo>
                <a:lnTo>
                  <a:pt x="7143835" y="1423149"/>
                </a:lnTo>
                <a:lnTo>
                  <a:pt x="0" y="142314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p9"/>
          <p:cNvSpPr/>
          <p:nvPr/>
        </p:nvSpPr>
        <p:spPr>
          <a:xfrm>
            <a:off x="2088564" y="1028700"/>
            <a:ext cx="1052232" cy="218338"/>
          </a:xfrm>
          <a:custGeom>
            <a:rect b="b" l="l" r="r" t="t"/>
            <a:pathLst>
              <a:path extrusionOk="0" h="218338" w="1052232">
                <a:moveTo>
                  <a:pt x="0" y="0"/>
                </a:moveTo>
                <a:lnTo>
                  <a:pt x="1052232" y="0"/>
                </a:lnTo>
                <a:lnTo>
                  <a:pt x="1052232" y="218338"/>
                </a:lnTo>
                <a:lnTo>
                  <a:pt x="0" y="218338"/>
                </a:lnTo>
                <a:lnTo>
                  <a:pt x="0" y="0"/>
                </a:lnTo>
                <a:close/>
              </a:path>
            </a:pathLst>
          </a:custGeom>
          <a:blipFill rotWithShape="1">
            <a:blip r:embed="rId7">
              <a:alphaModFix/>
            </a:blip>
            <a:stretch>
              <a:fillRect b="0" l="-69" r="-6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 name="Google Shape;295;p9"/>
          <p:cNvSpPr/>
          <p:nvPr/>
        </p:nvSpPr>
        <p:spPr>
          <a:xfrm>
            <a:off x="1157288" y="298977"/>
            <a:ext cx="4139469" cy="560546"/>
          </a:xfrm>
          <a:custGeom>
            <a:rect b="b" l="l" r="r" t="t"/>
            <a:pathLst>
              <a:path extrusionOk="0" h="747395" w="5519293">
                <a:moveTo>
                  <a:pt x="0" y="0"/>
                </a:moveTo>
                <a:lnTo>
                  <a:pt x="5519293" y="0"/>
                </a:lnTo>
                <a:lnTo>
                  <a:pt x="5519293" y="747395"/>
                </a:lnTo>
                <a:lnTo>
                  <a:pt x="0" y="747395"/>
                </a:lnTo>
                <a:lnTo>
                  <a:pt x="0" y="0"/>
                </a:lnTo>
                <a:close/>
              </a:path>
            </a:pathLst>
          </a:custGeom>
          <a:blipFill rotWithShape="1">
            <a:blip r:embed="rId8">
              <a:alphaModFix/>
            </a:blip>
            <a:stretch>
              <a:fillRect b="-303" l="0" r="0" t="-3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96" name="Google Shape;296;p9"/>
          <p:cNvGrpSpPr/>
          <p:nvPr/>
        </p:nvGrpSpPr>
        <p:grpSpPr>
          <a:xfrm rot="-102745">
            <a:off x="5970802" y="2532637"/>
            <a:ext cx="6343934" cy="915661"/>
            <a:chOff x="0" y="-85725"/>
            <a:chExt cx="8458579" cy="1220881"/>
          </a:xfrm>
        </p:grpSpPr>
        <p:sp>
          <p:nvSpPr>
            <p:cNvPr id="297" name="Google Shape;297;p9"/>
            <p:cNvSpPr/>
            <p:nvPr/>
          </p:nvSpPr>
          <p:spPr>
            <a:xfrm>
              <a:off x="0" y="0"/>
              <a:ext cx="8458579" cy="1135156"/>
            </a:xfrm>
            <a:custGeom>
              <a:rect b="b" l="l" r="r" t="t"/>
              <a:pathLst>
                <a:path extrusionOk="0" h="1135156" w="8458579">
                  <a:moveTo>
                    <a:pt x="0" y="0"/>
                  </a:moveTo>
                  <a:lnTo>
                    <a:pt x="8458579" y="0"/>
                  </a:lnTo>
                  <a:lnTo>
                    <a:pt x="8458579" y="1135156"/>
                  </a:lnTo>
                  <a:lnTo>
                    <a:pt x="0" y="1135156"/>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 name="Google Shape;298;p9"/>
            <p:cNvSpPr txBox="1"/>
            <p:nvPr/>
          </p:nvSpPr>
          <p:spPr>
            <a:xfrm>
              <a:off x="0" y="-85725"/>
              <a:ext cx="8458579" cy="1220881"/>
            </a:xfrm>
            <a:prstGeom prst="rect">
              <a:avLst/>
            </a:prstGeom>
            <a:noFill/>
            <a:ln>
              <a:noFill/>
            </a:ln>
          </p:spPr>
          <p:txBody>
            <a:bodyPr anchorCtr="0" anchor="t" bIns="0" lIns="0" spcFirstLastPara="1" rIns="0" wrap="square" tIns="0">
              <a:noAutofit/>
            </a:bodyPr>
            <a:lstStyle/>
            <a:p>
              <a:pPr indent="0" lvl="0" marL="0" marR="0" rtl="0" algn="ctr">
                <a:lnSpc>
                  <a:spcPct val="140062"/>
                </a:lnSpc>
                <a:spcBef>
                  <a:spcPts val="0"/>
                </a:spcBef>
                <a:spcAft>
                  <a:spcPts val="0"/>
                </a:spcAft>
                <a:buNone/>
              </a:pPr>
              <a:r>
                <a:rPr lang="en-US" sz="3859">
                  <a:solidFill>
                    <a:srgbClr val="FFFFFF"/>
                  </a:solidFill>
                  <a:latin typeface="Arial"/>
                  <a:ea typeface="Arial"/>
                  <a:cs typeface="Arial"/>
                  <a:sym typeface="Arial"/>
                </a:rPr>
                <a:t>Buttons</a:t>
              </a:r>
              <a:endParaRPr/>
            </a:p>
          </p:txBody>
        </p:sp>
      </p:grpSp>
      <p:grpSp>
        <p:nvGrpSpPr>
          <p:cNvPr id="299" name="Google Shape;299;p9"/>
          <p:cNvGrpSpPr/>
          <p:nvPr/>
        </p:nvGrpSpPr>
        <p:grpSpPr>
          <a:xfrm rot="5400000">
            <a:off x="15687401" y="5021637"/>
            <a:ext cx="4588669" cy="613887"/>
            <a:chOff x="0" y="-66675"/>
            <a:chExt cx="6118225" cy="818516"/>
          </a:xfrm>
        </p:grpSpPr>
        <p:sp>
          <p:nvSpPr>
            <p:cNvPr id="300" name="Google Shape;300;p9"/>
            <p:cNvSpPr/>
            <p:nvPr/>
          </p:nvSpPr>
          <p:spPr>
            <a:xfrm>
              <a:off x="0" y="0"/>
              <a:ext cx="6118225" cy="751841"/>
            </a:xfrm>
            <a:custGeom>
              <a:rect b="b" l="l" r="r" t="t"/>
              <a:pathLst>
                <a:path extrusionOk="0" h="751841" w="6118225">
                  <a:moveTo>
                    <a:pt x="0" y="0"/>
                  </a:moveTo>
                  <a:lnTo>
                    <a:pt x="6118225" y="0"/>
                  </a:lnTo>
                  <a:lnTo>
                    <a:pt x="6118225" y="751841"/>
                  </a:lnTo>
                  <a:lnTo>
                    <a:pt x="0" y="751841"/>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 name="Google Shape;301;p9"/>
            <p:cNvSpPr txBox="1"/>
            <p:nvPr/>
          </p:nvSpPr>
          <p:spPr>
            <a:xfrm>
              <a:off x="0" y="-66675"/>
              <a:ext cx="6118225" cy="818516"/>
            </a:xfrm>
            <a:prstGeom prst="rect">
              <a:avLst/>
            </a:prstGeom>
            <a:noFill/>
            <a:ln>
              <a:noFill/>
            </a:ln>
          </p:spPr>
          <p:txBody>
            <a:bodyPr anchorCtr="0" anchor="t" bIns="0" lIns="0" spcFirstLastPara="1" rIns="0" wrap="square" tIns="0">
              <a:noAutofit/>
            </a:bodyPr>
            <a:lstStyle/>
            <a:p>
              <a:pPr indent="0" lvl="0" marL="0" marR="0" rtl="0" algn="ctr">
                <a:lnSpc>
                  <a:spcPct val="140024"/>
                </a:lnSpc>
                <a:spcBef>
                  <a:spcPts val="0"/>
                </a:spcBef>
                <a:spcAft>
                  <a:spcPts val="0"/>
                </a:spcAft>
                <a:buNone/>
              </a:pPr>
              <a:r>
                <a:rPr b="1" lang="en-US" sz="3298">
                  <a:solidFill>
                    <a:srgbClr val="FFFFFF"/>
                  </a:solidFill>
                  <a:latin typeface="Arial"/>
                  <a:ea typeface="Arial"/>
                  <a:cs typeface="Arial"/>
                  <a:sym typeface="Arial"/>
                </a:rPr>
                <a:t>S25' Training Sessions </a:t>
              </a:r>
              <a:endParaRPr/>
            </a:p>
          </p:txBody>
        </p:sp>
      </p:grpSp>
      <p:sp>
        <p:nvSpPr>
          <p:cNvPr id="302" name="Google Shape;302;p9"/>
          <p:cNvSpPr/>
          <p:nvPr/>
        </p:nvSpPr>
        <p:spPr>
          <a:xfrm>
            <a:off x="2897173" y="5872775"/>
            <a:ext cx="7064135" cy="3016413"/>
          </a:xfrm>
          <a:custGeom>
            <a:rect b="b" l="l" r="r" t="t"/>
            <a:pathLst>
              <a:path extrusionOk="0" h="3016413" w="7064135">
                <a:moveTo>
                  <a:pt x="0" y="0"/>
                </a:moveTo>
                <a:lnTo>
                  <a:pt x="7064135" y="0"/>
                </a:lnTo>
                <a:lnTo>
                  <a:pt x="7064135" y="3016413"/>
                </a:lnTo>
                <a:lnTo>
                  <a:pt x="0" y="3016413"/>
                </a:lnTo>
                <a:lnTo>
                  <a:pt x="0" y="0"/>
                </a:lnTo>
                <a:close/>
              </a:path>
            </a:pathLst>
          </a:custGeom>
          <a:blipFill rotWithShape="1">
            <a:blip r:embed="rId9">
              <a:alphaModFix/>
            </a:blip>
            <a:stretch>
              <a:fillRect b="-201657" l="-94784" r="-133677" t="-13103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 name="Google Shape;303;p9"/>
          <p:cNvSpPr/>
          <p:nvPr/>
        </p:nvSpPr>
        <p:spPr>
          <a:xfrm>
            <a:off x="10508249" y="4956711"/>
            <a:ext cx="945422" cy="472711"/>
          </a:xfrm>
          <a:custGeom>
            <a:rect b="b" l="l" r="r" t="t"/>
            <a:pathLst>
              <a:path extrusionOk="0" h="472711" w="945422">
                <a:moveTo>
                  <a:pt x="0" y="0"/>
                </a:moveTo>
                <a:lnTo>
                  <a:pt x="945422" y="0"/>
                </a:lnTo>
                <a:lnTo>
                  <a:pt x="945422" y="472710"/>
                </a:lnTo>
                <a:lnTo>
                  <a:pt x="0" y="472710"/>
                </a:lnTo>
                <a:lnTo>
                  <a:pt x="0" y="0"/>
                </a:lnTo>
                <a:close/>
              </a:path>
            </a:pathLst>
          </a:custGeom>
          <a:blipFill rotWithShape="1">
            <a:blip r:embed="rId9">
              <a:alphaModFix/>
            </a:blip>
            <a:stretch>
              <a:fillRect b="-258540" l="-427858" r="-39292" t="-27949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 name="Google Shape;304;p9"/>
          <p:cNvSpPr txBox="1"/>
          <p:nvPr/>
        </p:nvSpPr>
        <p:spPr>
          <a:xfrm>
            <a:off x="2401078" y="4040801"/>
            <a:ext cx="13741160" cy="166052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4000">
                <a:solidFill>
                  <a:srgbClr val="0065B4"/>
                </a:solidFill>
                <a:latin typeface="Arial"/>
                <a:ea typeface="Arial"/>
                <a:cs typeface="Arial"/>
                <a:sym typeface="Arial"/>
              </a:rPr>
              <a:t>TextButton: </a:t>
            </a:r>
            <a:endParaRPr/>
          </a:p>
          <a:p>
            <a:pPr indent="0" lvl="0" marL="0" marR="0" rtl="0" algn="l">
              <a:lnSpc>
                <a:spcPct val="140000"/>
              </a:lnSpc>
              <a:spcBef>
                <a:spcPts val="0"/>
              </a:spcBef>
              <a:spcAft>
                <a:spcPts val="0"/>
              </a:spcAft>
              <a:buNone/>
            </a:pPr>
            <a:r>
              <a:rPr b="1" lang="en-US" sz="2500">
                <a:solidFill>
                  <a:srgbClr val="000000"/>
                </a:solidFill>
                <a:latin typeface="Arial"/>
                <a:ea typeface="Arial"/>
                <a:cs typeface="Arial"/>
                <a:sym typeface="Arial"/>
              </a:rPr>
              <a:t>A flat button with no elevation, typically </a:t>
            </a:r>
            <a:r>
              <a:rPr b="1" lang="en-US" sz="2500">
                <a:solidFill>
                  <a:srgbClr val="0065B4"/>
                </a:solidFill>
                <a:latin typeface="Arial"/>
                <a:ea typeface="Arial"/>
                <a:cs typeface="Arial"/>
                <a:sym typeface="Arial"/>
              </a:rPr>
              <a:t>used for secondary actions like “Cancel” or “Learn More”.</a:t>
            </a:r>
            <a:endParaRPr/>
          </a:p>
        </p:txBody>
      </p:sp>
      <p:sp>
        <p:nvSpPr>
          <p:cNvPr id="305" name="Google Shape;305;p9"/>
          <p:cNvSpPr/>
          <p:nvPr/>
        </p:nvSpPr>
        <p:spPr>
          <a:xfrm>
            <a:off x="11701193" y="6848599"/>
            <a:ext cx="2879534" cy="1064765"/>
          </a:xfrm>
          <a:custGeom>
            <a:rect b="b" l="l" r="r" t="t"/>
            <a:pathLst>
              <a:path extrusionOk="0" h="1064765" w="2879534">
                <a:moveTo>
                  <a:pt x="0" y="0"/>
                </a:moveTo>
                <a:lnTo>
                  <a:pt x="2879534" y="0"/>
                </a:lnTo>
                <a:lnTo>
                  <a:pt x="2879534" y="1064765"/>
                </a:lnTo>
                <a:lnTo>
                  <a:pt x="0" y="1064765"/>
                </a:lnTo>
                <a:lnTo>
                  <a:pt x="0" y="0"/>
                </a:lnTo>
                <a:close/>
              </a:path>
            </a:pathLst>
          </a:custGeom>
          <a:blipFill rotWithShape="1">
            <a:blip r:embed="rId9">
              <a:alphaModFix/>
            </a:blip>
            <a:stretch>
              <a:fillRect b="-1246354" l="-1447939" r="-220406" t="-134398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